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38"/>
  </p:notesMasterIdLst>
  <p:sldIdLst>
    <p:sldId id="256" r:id="rId5"/>
    <p:sldId id="1460" r:id="rId6"/>
    <p:sldId id="1461" r:id="rId7"/>
    <p:sldId id="1492" r:id="rId8"/>
    <p:sldId id="1473" r:id="rId9"/>
    <p:sldId id="1494" r:id="rId10"/>
    <p:sldId id="1495" r:id="rId11"/>
    <p:sldId id="1496" r:id="rId12"/>
    <p:sldId id="1476" r:id="rId13"/>
    <p:sldId id="1486" r:id="rId14"/>
    <p:sldId id="1483" r:id="rId15"/>
    <p:sldId id="1484" r:id="rId16"/>
    <p:sldId id="1489" r:id="rId17"/>
    <p:sldId id="1497" r:id="rId18"/>
    <p:sldId id="1498" r:id="rId19"/>
    <p:sldId id="1464" r:id="rId20"/>
    <p:sldId id="1480" r:id="rId21"/>
    <p:sldId id="267" r:id="rId22"/>
    <p:sldId id="1472" r:id="rId23"/>
    <p:sldId id="1471" r:id="rId24"/>
    <p:sldId id="295" r:id="rId25"/>
    <p:sldId id="287" r:id="rId26"/>
    <p:sldId id="1499" r:id="rId27"/>
    <p:sldId id="1500" r:id="rId28"/>
    <p:sldId id="263" r:id="rId29"/>
    <p:sldId id="1501" r:id="rId30"/>
    <p:sldId id="265" r:id="rId31"/>
    <p:sldId id="269" r:id="rId32"/>
    <p:sldId id="270" r:id="rId33"/>
    <p:sldId id="266" r:id="rId34"/>
    <p:sldId id="271" r:id="rId35"/>
    <p:sldId id="1465" r:id="rId36"/>
    <p:sldId id="1467" r:id="rId37"/>
  </p:sldIdLst>
  <p:sldSz cx="9144000" cy="5143500" type="screen16x9"/>
  <p:notesSz cx="6858000" cy="9144000"/>
  <p:custDataLst>
    <p:tags r:id="rId39"/>
  </p:custDataLst>
  <p:defaultTex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43">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2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9EF11F-38DC-43BD-B2BA-29F8A8EC59F0}" v="4" dt="2023-09-25T14:37:21.709"/>
    <p1510:client id="{76F1BE87-4D93-F340-BC0F-614BE24DC69A}" v="20" dt="2023-09-26T07:49:00.02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80"/>
    <p:restoredTop sz="94353"/>
  </p:normalViewPr>
  <p:slideViewPr>
    <p:cSldViewPr snapToGrid="0">
      <p:cViewPr varScale="1">
        <p:scale>
          <a:sx n="124" d="100"/>
          <a:sy n="124" d="100"/>
        </p:scale>
        <p:origin x="246" y="48"/>
      </p:cViewPr>
      <p:guideLst>
        <p:guide orient="horz" pos="1643"/>
        <p:guide pos="28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henzli, Marcel" userId="S::marcel.cahenzli@unisg.ch::79a3a718-b9c4-415e-968f-b145785c5e23" providerId="AD" clId="Web-{B626F1D8-2FEE-4C65-BA17-486E99D69B1F}"/>
    <pc:docChg chg="modSld">
      <pc:chgData name="Cahenzli, Marcel" userId="S::marcel.cahenzli@unisg.ch::79a3a718-b9c4-415e-968f-b145785c5e23" providerId="AD" clId="Web-{B626F1D8-2FEE-4C65-BA17-486E99D69B1F}" dt="2023-03-03T12:08:00.924" v="3" actId="20577"/>
      <pc:docMkLst>
        <pc:docMk/>
      </pc:docMkLst>
      <pc:sldChg chg="modSp">
        <pc:chgData name="Cahenzli, Marcel" userId="S::marcel.cahenzli@unisg.ch::79a3a718-b9c4-415e-968f-b145785c5e23" providerId="AD" clId="Web-{B626F1D8-2FEE-4C65-BA17-486E99D69B1F}" dt="2023-03-03T12:08:00.924" v="3" actId="20577"/>
        <pc:sldMkLst>
          <pc:docMk/>
          <pc:sldMk cId="1056828283" sldId="1471"/>
        </pc:sldMkLst>
        <pc:spChg chg="mod">
          <ac:chgData name="Cahenzli, Marcel" userId="S::marcel.cahenzli@unisg.ch::79a3a718-b9c4-415e-968f-b145785c5e23" providerId="AD" clId="Web-{B626F1D8-2FEE-4C65-BA17-486E99D69B1F}" dt="2023-03-03T12:08:00.924" v="3" actId="20577"/>
          <ac:spMkLst>
            <pc:docMk/>
            <pc:sldMk cId="1056828283" sldId="1471"/>
            <ac:spMk id="5" creationId="{CBFB4D1C-B83D-AA4D-2F03-A9F3D41BA0ED}"/>
          </ac:spMkLst>
        </pc:spChg>
      </pc:sldChg>
    </pc:docChg>
  </pc:docChgLst>
  <pc:docChgLst>
    <pc:chgData name="Wu, Jing" userId="185a692c-9f7b-4ee2-912c-20396d42d98e" providerId="ADAL" clId="{76F1BE87-4D93-F340-BC0F-614BE24DC69A}"/>
    <pc:docChg chg="undo custSel addSld delSld modSld">
      <pc:chgData name="Wu, Jing" userId="185a692c-9f7b-4ee2-912c-20396d42d98e" providerId="ADAL" clId="{76F1BE87-4D93-F340-BC0F-614BE24DC69A}" dt="2023-09-26T07:49:06.037" v="546" actId="1076"/>
      <pc:docMkLst>
        <pc:docMk/>
      </pc:docMkLst>
      <pc:sldChg chg="addSp delSp modSp mod">
        <pc:chgData name="Wu, Jing" userId="185a692c-9f7b-4ee2-912c-20396d42d98e" providerId="ADAL" clId="{76F1BE87-4D93-F340-BC0F-614BE24DC69A}" dt="2023-09-22T15:56:24.254" v="5" actId="20577"/>
        <pc:sldMkLst>
          <pc:docMk/>
          <pc:sldMk cId="3772496692" sldId="256"/>
        </pc:sldMkLst>
        <pc:spChg chg="add del mod">
          <ac:chgData name="Wu, Jing" userId="185a692c-9f7b-4ee2-912c-20396d42d98e" providerId="ADAL" clId="{76F1BE87-4D93-F340-BC0F-614BE24DC69A}" dt="2023-09-22T15:56:17.916" v="4" actId="478"/>
          <ac:spMkLst>
            <pc:docMk/>
            <pc:sldMk cId="3772496692" sldId="256"/>
            <ac:spMk id="3" creationId="{E919D00B-84B9-AB14-BA7D-B3DE93FF1596}"/>
          </ac:spMkLst>
        </pc:spChg>
        <pc:spChg chg="mod">
          <ac:chgData name="Wu, Jing" userId="185a692c-9f7b-4ee2-912c-20396d42d98e" providerId="ADAL" clId="{76F1BE87-4D93-F340-BC0F-614BE24DC69A}" dt="2023-09-22T15:56:12.938" v="2"/>
          <ac:spMkLst>
            <pc:docMk/>
            <pc:sldMk cId="3772496692" sldId="256"/>
            <ac:spMk id="12" creationId="{D3143055-81F2-4195-A863-909ED77C77CF}"/>
          </ac:spMkLst>
        </pc:spChg>
        <pc:spChg chg="add del mod">
          <ac:chgData name="Wu, Jing" userId="185a692c-9f7b-4ee2-912c-20396d42d98e" providerId="ADAL" clId="{76F1BE87-4D93-F340-BC0F-614BE24DC69A}" dt="2023-09-22T15:56:24.254" v="5" actId="20577"/>
          <ac:spMkLst>
            <pc:docMk/>
            <pc:sldMk cId="3772496692" sldId="256"/>
            <ac:spMk id="13" creationId="{0C11E479-9B3A-42D2-A07C-80F9E924336D}"/>
          </ac:spMkLst>
        </pc:spChg>
      </pc:sldChg>
      <pc:sldChg chg="addSp delSp modSp mod">
        <pc:chgData name="Wu, Jing" userId="185a692c-9f7b-4ee2-912c-20396d42d98e" providerId="ADAL" clId="{76F1BE87-4D93-F340-BC0F-614BE24DC69A}" dt="2023-09-22T16:05:40.955" v="36" actId="1076"/>
        <pc:sldMkLst>
          <pc:docMk/>
          <pc:sldMk cId="2078333077" sldId="267"/>
        </pc:sldMkLst>
        <pc:graphicFrameChg chg="add del mod modGraphic">
          <ac:chgData name="Wu, Jing" userId="185a692c-9f7b-4ee2-912c-20396d42d98e" providerId="ADAL" clId="{76F1BE87-4D93-F340-BC0F-614BE24DC69A}" dt="2023-09-22T16:05:16.786" v="31" actId="478"/>
          <ac:graphicFrameMkLst>
            <pc:docMk/>
            <pc:sldMk cId="2078333077" sldId="267"/>
            <ac:graphicFrameMk id="3" creationId="{C9D83698-D77E-B682-5209-E5EE3801AC29}"/>
          </ac:graphicFrameMkLst>
        </pc:graphicFrameChg>
        <pc:graphicFrameChg chg="mod modGraphic">
          <ac:chgData name="Wu, Jing" userId="185a692c-9f7b-4ee2-912c-20396d42d98e" providerId="ADAL" clId="{76F1BE87-4D93-F340-BC0F-614BE24DC69A}" dt="2023-09-22T16:05:40.955" v="36" actId="1076"/>
          <ac:graphicFrameMkLst>
            <pc:docMk/>
            <pc:sldMk cId="2078333077" sldId="267"/>
            <ac:graphicFrameMk id="5" creationId="{4A29ACE3-FBE3-5E1D-7BEB-1BCD7054C3F3}"/>
          </ac:graphicFrameMkLst>
        </pc:graphicFrameChg>
      </pc:sldChg>
      <pc:sldChg chg="modSp mod">
        <pc:chgData name="Wu, Jing" userId="185a692c-9f7b-4ee2-912c-20396d42d98e" providerId="ADAL" clId="{76F1BE87-4D93-F340-BC0F-614BE24DC69A}" dt="2023-09-26T07:30:15.180" v="122" actId="20577"/>
        <pc:sldMkLst>
          <pc:docMk/>
          <pc:sldMk cId="4270614302" sldId="1473"/>
        </pc:sldMkLst>
        <pc:spChg chg="mod">
          <ac:chgData name="Wu, Jing" userId="185a692c-9f7b-4ee2-912c-20396d42d98e" providerId="ADAL" clId="{76F1BE87-4D93-F340-BC0F-614BE24DC69A}" dt="2023-09-26T07:30:15.180" v="122" actId="20577"/>
          <ac:spMkLst>
            <pc:docMk/>
            <pc:sldMk cId="4270614302" sldId="1473"/>
            <ac:spMk id="9" creationId="{CA982E15-FE37-9EEB-C0BC-4F618FAD034A}"/>
          </ac:spMkLst>
        </pc:spChg>
      </pc:sldChg>
      <pc:sldChg chg="modSp mod">
        <pc:chgData name="Wu, Jing" userId="185a692c-9f7b-4ee2-912c-20396d42d98e" providerId="ADAL" clId="{76F1BE87-4D93-F340-BC0F-614BE24DC69A}" dt="2023-09-26T07:30:29.086" v="130" actId="108"/>
        <pc:sldMkLst>
          <pc:docMk/>
          <pc:sldMk cId="708460469" sldId="1476"/>
        </pc:sldMkLst>
        <pc:spChg chg="mod">
          <ac:chgData name="Wu, Jing" userId="185a692c-9f7b-4ee2-912c-20396d42d98e" providerId="ADAL" clId="{76F1BE87-4D93-F340-BC0F-614BE24DC69A}" dt="2023-09-26T07:30:29.086" v="130" actId="108"/>
          <ac:spMkLst>
            <pc:docMk/>
            <pc:sldMk cId="708460469" sldId="1476"/>
            <ac:spMk id="9" creationId="{CA982E15-FE37-9EEB-C0BC-4F618FAD034A}"/>
          </ac:spMkLst>
        </pc:spChg>
      </pc:sldChg>
      <pc:sldChg chg="addSp delSp modSp mod">
        <pc:chgData name="Wu, Jing" userId="185a692c-9f7b-4ee2-912c-20396d42d98e" providerId="ADAL" clId="{76F1BE87-4D93-F340-BC0F-614BE24DC69A}" dt="2023-09-26T07:30:04.488" v="113" actId="108"/>
        <pc:sldMkLst>
          <pc:docMk/>
          <pc:sldMk cId="4200145470" sldId="1479"/>
        </pc:sldMkLst>
        <pc:spChg chg="add del mod">
          <ac:chgData name="Wu, Jing" userId="185a692c-9f7b-4ee2-912c-20396d42d98e" providerId="ADAL" clId="{76F1BE87-4D93-F340-BC0F-614BE24DC69A}" dt="2023-09-22T16:02:18.877" v="11"/>
          <ac:spMkLst>
            <pc:docMk/>
            <pc:sldMk cId="4200145470" sldId="1479"/>
            <ac:spMk id="2" creationId="{45FACF0E-A8F0-BD72-7E67-E9EE029F9E1F}"/>
          </ac:spMkLst>
        </pc:spChg>
        <pc:spChg chg="mod">
          <ac:chgData name="Wu, Jing" userId="185a692c-9f7b-4ee2-912c-20396d42d98e" providerId="ADAL" clId="{76F1BE87-4D93-F340-BC0F-614BE24DC69A}" dt="2023-09-22T16:02:19.701" v="12" actId="1076"/>
          <ac:spMkLst>
            <pc:docMk/>
            <pc:sldMk cId="4200145470" sldId="1479"/>
            <ac:spMk id="5" creationId="{4755F585-EC07-8244-B69D-6824705AC584}"/>
          </ac:spMkLst>
        </pc:spChg>
        <pc:spChg chg="mod">
          <ac:chgData name="Wu, Jing" userId="185a692c-9f7b-4ee2-912c-20396d42d98e" providerId="ADAL" clId="{76F1BE87-4D93-F340-BC0F-614BE24DC69A}" dt="2023-09-26T07:30:04.488" v="113" actId="108"/>
          <ac:spMkLst>
            <pc:docMk/>
            <pc:sldMk cId="4200145470" sldId="1479"/>
            <ac:spMk id="16" creationId="{0F43209B-05FF-592E-AFCE-720793A2F3BB}"/>
          </ac:spMkLst>
        </pc:spChg>
      </pc:sldChg>
      <pc:sldChg chg="modSp mod">
        <pc:chgData name="Wu, Jing" userId="185a692c-9f7b-4ee2-912c-20396d42d98e" providerId="ADAL" clId="{76F1BE87-4D93-F340-BC0F-614BE24DC69A}" dt="2023-09-26T07:30:34.737" v="138" actId="20577"/>
        <pc:sldMkLst>
          <pc:docMk/>
          <pc:sldMk cId="3397366893" sldId="1481"/>
        </pc:sldMkLst>
        <pc:spChg chg="mod">
          <ac:chgData name="Wu, Jing" userId="185a692c-9f7b-4ee2-912c-20396d42d98e" providerId="ADAL" clId="{76F1BE87-4D93-F340-BC0F-614BE24DC69A}" dt="2023-09-26T07:30:34.737" v="138" actId="20577"/>
          <ac:spMkLst>
            <pc:docMk/>
            <pc:sldMk cId="3397366893" sldId="1481"/>
            <ac:spMk id="9" creationId="{CA982E15-FE37-9EEB-C0BC-4F618FAD034A}"/>
          </ac:spMkLst>
        </pc:spChg>
      </pc:sldChg>
      <pc:sldChg chg="addSp modSp mod">
        <pc:chgData name="Wu, Jing" userId="185a692c-9f7b-4ee2-912c-20396d42d98e" providerId="ADAL" clId="{76F1BE87-4D93-F340-BC0F-614BE24DC69A}" dt="2023-09-26T07:30:42.215" v="146" actId="20577"/>
        <pc:sldMkLst>
          <pc:docMk/>
          <pc:sldMk cId="3784542473" sldId="1483"/>
        </pc:sldMkLst>
        <pc:spChg chg="add mod">
          <ac:chgData name="Wu, Jing" userId="185a692c-9f7b-4ee2-912c-20396d42d98e" providerId="ADAL" clId="{76F1BE87-4D93-F340-BC0F-614BE24DC69A}" dt="2023-09-22T16:03:46.234" v="21" actId="1035"/>
          <ac:spMkLst>
            <pc:docMk/>
            <pc:sldMk cId="3784542473" sldId="1483"/>
            <ac:spMk id="3" creationId="{25BE6C01-7DD4-411F-8977-29CBE9FEACBE}"/>
          </ac:spMkLst>
        </pc:spChg>
        <pc:spChg chg="add mod">
          <ac:chgData name="Wu, Jing" userId="185a692c-9f7b-4ee2-912c-20396d42d98e" providerId="ADAL" clId="{76F1BE87-4D93-F340-BC0F-614BE24DC69A}" dt="2023-09-22T16:04:02.821" v="24" actId="14100"/>
          <ac:spMkLst>
            <pc:docMk/>
            <pc:sldMk cId="3784542473" sldId="1483"/>
            <ac:spMk id="5" creationId="{E26A5DCA-6032-E7D4-A6F6-C816B3E78254}"/>
          </ac:spMkLst>
        </pc:spChg>
        <pc:spChg chg="mod">
          <ac:chgData name="Wu, Jing" userId="185a692c-9f7b-4ee2-912c-20396d42d98e" providerId="ADAL" clId="{76F1BE87-4D93-F340-BC0F-614BE24DC69A}" dt="2023-09-26T07:30:42.215" v="146" actId="20577"/>
          <ac:spMkLst>
            <pc:docMk/>
            <pc:sldMk cId="3784542473" sldId="1483"/>
            <ac:spMk id="9" creationId="{CA982E15-FE37-9EEB-C0BC-4F618FAD034A}"/>
          </ac:spMkLst>
        </pc:spChg>
      </pc:sldChg>
      <pc:sldChg chg="modSp mod">
        <pc:chgData name="Wu, Jing" userId="185a692c-9f7b-4ee2-912c-20396d42d98e" providerId="ADAL" clId="{76F1BE87-4D93-F340-BC0F-614BE24DC69A}" dt="2023-09-26T07:31:33.741" v="167" actId="20577"/>
        <pc:sldMkLst>
          <pc:docMk/>
          <pc:sldMk cId="2628211509" sldId="1484"/>
        </pc:sldMkLst>
        <pc:spChg chg="mod">
          <ac:chgData name="Wu, Jing" userId="185a692c-9f7b-4ee2-912c-20396d42d98e" providerId="ADAL" clId="{76F1BE87-4D93-F340-BC0F-614BE24DC69A}" dt="2023-09-26T07:31:33.741" v="167" actId="20577"/>
          <ac:spMkLst>
            <pc:docMk/>
            <pc:sldMk cId="2628211509" sldId="1484"/>
            <ac:spMk id="9" creationId="{CA982E15-FE37-9EEB-C0BC-4F618FAD034A}"/>
          </ac:spMkLst>
        </pc:spChg>
      </pc:sldChg>
      <pc:sldChg chg="modSp mod">
        <pc:chgData name="Wu, Jing" userId="185a692c-9f7b-4ee2-912c-20396d42d98e" providerId="ADAL" clId="{76F1BE87-4D93-F340-BC0F-614BE24DC69A}" dt="2023-09-26T07:31:25.806" v="159" actId="255"/>
        <pc:sldMkLst>
          <pc:docMk/>
          <pc:sldMk cId="3335809845" sldId="1486"/>
        </pc:sldMkLst>
        <pc:spChg chg="mod">
          <ac:chgData name="Wu, Jing" userId="185a692c-9f7b-4ee2-912c-20396d42d98e" providerId="ADAL" clId="{76F1BE87-4D93-F340-BC0F-614BE24DC69A}" dt="2023-09-26T07:31:25.806" v="159" actId="255"/>
          <ac:spMkLst>
            <pc:docMk/>
            <pc:sldMk cId="3335809845" sldId="1486"/>
            <ac:spMk id="9" creationId="{CA982E15-FE37-9EEB-C0BC-4F618FAD034A}"/>
          </ac:spMkLst>
        </pc:spChg>
      </pc:sldChg>
      <pc:sldChg chg="modSp mod">
        <pc:chgData name="Wu, Jing" userId="185a692c-9f7b-4ee2-912c-20396d42d98e" providerId="ADAL" clId="{76F1BE87-4D93-F340-BC0F-614BE24DC69A}" dt="2023-09-26T07:29:38.035" v="103" actId="20577"/>
        <pc:sldMkLst>
          <pc:docMk/>
          <pc:sldMk cId="1000624696" sldId="1488"/>
        </pc:sldMkLst>
        <pc:spChg chg="mod">
          <ac:chgData name="Wu, Jing" userId="185a692c-9f7b-4ee2-912c-20396d42d98e" providerId="ADAL" clId="{76F1BE87-4D93-F340-BC0F-614BE24DC69A}" dt="2023-09-26T07:29:38.035" v="103" actId="20577"/>
          <ac:spMkLst>
            <pc:docMk/>
            <pc:sldMk cId="1000624696" sldId="1488"/>
            <ac:spMk id="8" creationId="{E0EB712D-88FF-652F-AD07-EBE500FC8B72}"/>
          </ac:spMkLst>
        </pc:spChg>
      </pc:sldChg>
      <pc:sldChg chg="delSp modSp add del mod">
        <pc:chgData name="Wu, Jing" userId="185a692c-9f7b-4ee2-912c-20396d42d98e" providerId="ADAL" clId="{76F1BE87-4D93-F340-BC0F-614BE24DC69A}" dt="2023-09-22T16:07:55.443" v="95" actId="2696"/>
        <pc:sldMkLst>
          <pc:docMk/>
          <pc:sldMk cId="1370949833" sldId="1488"/>
        </pc:sldMkLst>
        <pc:spChg chg="mod">
          <ac:chgData name="Wu, Jing" userId="185a692c-9f7b-4ee2-912c-20396d42d98e" providerId="ADAL" clId="{76F1BE87-4D93-F340-BC0F-614BE24DC69A}" dt="2023-09-22T16:06:05.913" v="93" actId="20577"/>
          <ac:spMkLst>
            <pc:docMk/>
            <pc:sldMk cId="1370949833" sldId="1488"/>
            <ac:spMk id="2" creationId="{DAB9456A-8FF1-4164-B0B6-A6091F6A194D}"/>
          </ac:spMkLst>
        </pc:spChg>
        <pc:graphicFrameChg chg="del">
          <ac:chgData name="Wu, Jing" userId="185a692c-9f7b-4ee2-912c-20396d42d98e" providerId="ADAL" clId="{76F1BE87-4D93-F340-BC0F-614BE24DC69A}" dt="2023-09-22T16:06:11.670" v="94" actId="478"/>
          <ac:graphicFrameMkLst>
            <pc:docMk/>
            <pc:sldMk cId="1370949833" sldId="1488"/>
            <ac:graphicFrameMk id="5" creationId="{4A29ACE3-FBE3-5E1D-7BEB-1BCD7054C3F3}"/>
          </ac:graphicFrameMkLst>
        </pc:graphicFrameChg>
      </pc:sldChg>
      <pc:sldChg chg="addSp delSp modSp add mod">
        <pc:chgData name="Wu, Jing" userId="185a692c-9f7b-4ee2-912c-20396d42d98e" providerId="ADAL" clId="{76F1BE87-4D93-F340-BC0F-614BE24DC69A}" dt="2023-09-26T07:49:06.037" v="546" actId="1076"/>
        <pc:sldMkLst>
          <pc:docMk/>
          <pc:sldMk cId="3879540862" sldId="1489"/>
        </pc:sldMkLst>
        <pc:spChg chg="add mod">
          <ac:chgData name="Wu, Jing" userId="185a692c-9f7b-4ee2-912c-20396d42d98e" providerId="ADAL" clId="{76F1BE87-4D93-F340-BC0F-614BE24DC69A}" dt="2023-09-26T07:49:04.806" v="545" actId="1076"/>
          <ac:spMkLst>
            <pc:docMk/>
            <pc:sldMk cId="3879540862" sldId="1489"/>
            <ac:spMk id="6" creationId="{0057AB7B-2EE5-F61F-F795-BE5259072A2B}"/>
          </ac:spMkLst>
        </pc:spChg>
        <pc:spChg chg="add del mod">
          <ac:chgData name="Wu, Jing" userId="185a692c-9f7b-4ee2-912c-20396d42d98e" providerId="ADAL" clId="{76F1BE87-4D93-F340-BC0F-614BE24DC69A}" dt="2023-09-26T07:48:59.553" v="543" actId="478"/>
          <ac:spMkLst>
            <pc:docMk/>
            <pc:sldMk cId="3879540862" sldId="1489"/>
            <ac:spMk id="8" creationId="{2B178477-93E6-8DEE-BCA0-B9BA3D9D0FC8}"/>
          </ac:spMkLst>
        </pc:spChg>
        <pc:spChg chg="del mod">
          <ac:chgData name="Wu, Jing" userId="185a692c-9f7b-4ee2-912c-20396d42d98e" providerId="ADAL" clId="{76F1BE87-4D93-F340-BC0F-614BE24DC69A}" dt="2023-09-26T07:48:56.780" v="542" actId="478"/>
          <ac:spMkLst>
            <pc:docMk/>
            <pc:sldMk cId="3879540862" sldId="1489"/>
            <ac:spMk id="9" creationId="{CA982E15-FE37-9EEB-C0BC-4F618FAD034A}"/>
          </ac:spMkLst>
        </pc:spChg>
        <pc:spChg chg="add mod">
          <ac:chgData name="Wu, Jing" userId="185a692c-9f7b-4ee2-912c-20396d42d98e" providerId="ADAL" clId="{76F1BE87-4D93-F340-BC0F-614BE24DC69A}" dt="2023-09-26T07:49:00.020" v="544"/>
          <ac:spMkLst>
            <pc:docMk/>
            <pc:sldMk cId="3879540862" sldId="1489"/>
            <ac:spMk id="10" creationId="{5377D423-E584-27CC-7C23-7D4609B814AC}"/>
          </ac:spMkLst>
        </pc:spChg>
        <pc:picChg chg="add mod">
          <ac:chgData name="Wu, Jing" userId="185a692c-9f7b-4ee2-912c-20396d42d98e" providerId="ADAL" clId="{76F1BE87-4D93-F340-BC0F-614BE24DC69A}" dt="2023-09-26T07:49:06.037" v="546" actId="1076"/>
          <ac:picMkLst>
            <pc:docMk/>
            <pc:sldMk cId="3879540862" sldId="1489"/>
            <ac:picMk id="5" creationId="{6750C22D-1C2C-2CA5-54C9-E4EE0E576AA2}"/>
          </ac:picMkLst>
        </pc:picChg>
        <pc:picChg chg="del">
          <ac:chgData name="Wu, Jing" userId="185a692c-9f7b-4ee2-912c-20396d42d98e" providerId="ADAL" clId="{76F1BE87-4D93-F340-BC0F-614BE24DC69A}" dt="2023-09-26T07:32:04.674" v="171" actId="478"/>
          <ac:picMkLst>
            <pc:docMk/>
            <pc:sldMk cId="3879540862" sldId="1489"/>
            <ac:picMk id="13" creationId="{FAF4C924-9576-38E9-ABEA-D5E619541C8F}"/>
          </ac:picMkLst>
        </pc:picChg>
      </pc:sldChg>
      <pc:sldChg chg="addSp delSp modSp add mod">
        <pc:chgData name="Wu, Jing" userId="185a692c-9f7b-4ee2-912c-20396d42d98e" providerId="ADAL" clId="{76F1BE87-4D93-F340-BC0F-614BE24DC69A}" dt="2023-09-26T07:47:06.240" v="540" actId="20577"/>
        <pc:sldMkLst>
          <pc:docMk/>
          <pc:sldMk cId="2527979313" sldId="1490"/>
        </pc:sldMkLst>
        <pc:spChg chg="del">
          <ac:chgData name="Wu, Jing" userId="185a692c-9f7b-4ee2-912c-20396d42d98e" providerId="ADAL" clId="{76F1BE87-4D93-F340-BC0F-614BE24DC69A}" dt="2023-09-26T07:38:18.104" v="344" actId="478"/>
          <ac:spMkLst>
            <pc:docMk/>
            <pc:sldMk cId="2527979313" sldId="1490"/>
            <ac:spMk id="6" creationId="{0057AB7B-2EE5-F61F-F795-BE5259072A2B}"/>
          </ac:spMkLst>
        </pc:spChg>
        <pc:spChg chg="add del mod">
          <ac:chgData name="Wu, Jing" userId="185a692c-9f7b-4ee2-912c-20396d42d98e" providerId="ADAL" clId="{76F1BE87-4D93-F340-BC0F-614BE24DC69A}" dt="2023-09-26T07:43:06.664" v="422" actId="478"/>
          <ac:spMkLst>
            <pc:docMk/>
            <pc:sldMk cId="2527979313" sldId="1490"/>
            <ac:spMk id="8" creationId="{21D95705-D655-6128-0402-5136DF2BF0FC}"/>
          </ac:spMkLst>
        </pc:spChg>
        <pc:spChg chg="mod">
          <ac:chgData name="Wu, Jing" userId="185a692c-9f7b-4ee2-912c-20396d42d98e" providerId="ADAL" clId="{76F1BE87-4D93-F340-BC0F-614BE24DC69A}" dt="2023-09-26T07:43:24.134" v="427" actId="27636"/>
          <ac:spMkLst>
            <pc:docMk/>
            <pc:sldMk cId="2527979313" sldId="1490"/>
            <ac:spMk id="9" creationId="{CA982E15-FE37-9EEB-C0BC-4F618FAD034A}"/>
          </ac:spMkLst>
        </pc:spChg>
        <pc:spChg chg="add mod">
          <ac:chgData name="Wu, Jing" userId="185a692c-9f7b-4ee2-912c-20396d42d98e" providerId="ADAL" clId="{76F1BE87-4D93-F340-BC0F-614BE24DC69A}" dt="2023-09-26T07:46:55.736" v="534" actId="1076"/>
          <ac:spMkLst>
            <pc:docMk/>
            <pc:sldMk cId="2527979313" sldId="1490"/>
            <ac:spMk id="10" creationId="{683853BD-010D-AB1D-CB1C-4A611DCC5097}"/>
          </ac:spMkLst>
        </pc:spChg>
        <pc:graphicFrameChg chg="add mod modGraphic">
          <ac:chgData name="Wu, Jing" userId="185a692c-9f7b-4ee2-912c-20396d42d98e" providerId="ADAL" clId="{76F1BE87-4D93-F340-BC0F-614BE24DC69A}" dt="2023-09-26T07:47:06.240" v="540" actId="20577"/>
          <ac:graphicFrameMkLst>
            <pc:docMk/>
            <pc:sldMk cId="2527979313" sldId="1490"/>
            <ac:graphicFrameMk id="2" creationId="{B566D550-F13C-9BBE-A6D4-43BD8B37BC74}"/>
          </ac:graphicFrameMkLst>
        </pc:graphicFrameChg>
        <pc:picChg chg="del">
          <ac:chgData name="Wu, Jing" userId="185a692c-9f7b-4ee2-912c-20396d42d98e" providerId="ADAL" clId="{76F1BE87-4D93-F340-BC0F-614BE24DC69A}" dt="2023-09-26T07:37:56.650" v="343" actId="478"/>
          <ac:picMkLst>
            <pc:docMk/>
            <pc:sldMk cId="2527979313" sldId="1490"/>
            <ac:picMk id="5" creationId="{6750C22D-1C2C-2CA5-54C9-E4EE0E576AA2}"/>
          </ac:picMkLst>
        </pc:picChg>
      </pc:sldChg>
    </pc:docChg>
  </pc:docChgLst>
  <pc:docChgLst>
    <pc:chgData name="Roth, HannaMargaritaAntonia" userId="238754f3-2b27-485f-b6ba-8d3b8bcde2e0" providerId="ADAL" clId="{0DE2EB52-745F-A549-A1BF-FA74C880B41A}"/>
    <pc:docChg chg="undo redo custSel addSld delSld modSld sldOrd">
      <pc:chgData name="Roth, HannaMargaritaAntonia" userId="238754f3-2b27-485f-b6ba-8d3b8bcde2e0" providerId="ADAL" clId="{0DE2EB52-745F-A549-A1BF-FA74C880B41A}" dt="2023-02-23T15:06:26.608" v="3098" actId="207"/>
      <pc:docMkLst>
        <pc:docMk/>
      </pc:docMkLst>
      <pc:sldChg chg="delSp mod">
        <pc:chgData name="Roth, HannaMargaritaAntonia" userId="238754f3-2b27-485f-b6ba-8d3b8bcde2e0" providerId="ADAL" clId="{0DE2EB52-745F-A549-A1BF-FA74C880B41A}" dt="2023-02-23T11:08:30.464" v="3097" actId="478"/>
        <pc:sldMkLst>
          <pc:docMk/>
          <pc:sldMk cId="3950133140" sldId="1425"/>
        </pc:sldMkLst>
        <pc:spChg chg="del">
          <ac:chgData name="Roth, HannaMargaritaAntonia" userId="238754f3-2b27-485f-b6ba-8d3b8bcde2e0" providerId="ADAL" clId="{0DE2EB52-745F-A549-A1BF-FA74C880B41A}" dt="2023-02-23T11:08:30.464" v="3097" actId="478"/>
          <ac:spMkLst>
            <pc:docMk/>
            <pc:sldMk cId="3950133140" sldId="1425"/>
            <ac:spMk id="15" creationId="{60191505-0B0C-4A0A-B64A-55E5D7A2534E}"/>
          </ac:spMkLst>
        </pc:spChg>
      </pc:sldChg>
      <pc:sldChg chg="modSp mod">
        <pc:chgData name="Roth, HannaMargaritaAntonia" userId="238754f3-2b27-485f-b6ba-8d3b8bcde2e0" providerId="ADAL" clId="{0DE2EB52-745F-A549-A1BF-FA74C880B41A}" dt="2023-02-23T09:16:41.435" v="72" actId="20577"/>
        <pc:sldMkLst>
          <pc:docMk/>
          <pc:sldMk cId="860905568" sldId="1461"/>
        </pc:sldMkLst>
        <pc:spChg chg="mod">
          <ac:chgData name="Roth, HannaMargaritaAntonia" userId="238754f3-2b27-485f-b6ba-8d3b8bcde2e0" providerId="ADAL" clId="{0DE2EB52-745F-A549-A1BF-FA74C880B41A}" dt="2023-02-23T09:16:41.435" v="72" actId="20577"/>
          <ac:spMkLst>
            <pc:docMk/>
            <pc:sldMk cId="860905568" sldId="1461"/>
            <ac:spMk id="2" creationId="{C36256A2-67B2-CA01-7417-6A9C17C6B307}"/>
          </ac:spMkLst>
        </pc:spChg>
      </pc:sldChg>
      <pc:sldChg chg="del">
        <pc:chgData name="Roth, HannaMargaritaAntonia" userId="238754f3-2b27-485f-b6ba-8d3b8bcde2e0" providerId="ADAL" clId="{0DE2EB52-745F-A549-A1BF-FA74C880B41A}" dt="2023-02-23T09:06:40.928" v="0" actId="2696"/>
        <pc:sldMkLst>
          <pc:docMk/>
          <pc:sldMk cId="2536300305" sldId="1470"/>
        </pc:sldMkLst>
      </pc:sldChg>
      <pc:sldChg chg="addSp delSp modSp mod">
        <pc:chgData name="Roth, HannaMargaritaAntonia" userId="238754f3-2b27-485f-b6ba-8d3b8bcde2e0" providerId="ADAL" clId="{0DE2EB52-745F-A549-A1BF-FA74C880B41A}" dt="2023-02-23T10:53:33.639" v="2469" actId="1076"/>
        <pc:sldMkLst>
          <pc:docMk/>
          <pc:sldMk cId="1056828283" sldId="1471"/>
        </pc:sldMkLst>
        <pc:spChg chg="mod">
          <ac:chgData name="Roth, HannaMargaritaAntonia" userId="238754f3-2b27-485f-b6ba-8d3b8bcde2e0" providerId="ADAL" clId="{0DE2EB52-745F-A549-A1BF-FA74C880B41A}" dt="2023-02-23T10:48:03.797" v="2458" actId="20577"/>
          <ac:spMkLst>
            <pc:docMk/>
            <pc:sldMk cId="1056828283" sldId="1471"/>
            <ac:spMk id="3" creationId="{43424ED6-2BDF-4AD4-9B6D-CA230FAACBBD}"/>
          </ac:spMkLst>
        </pc:spChg>
        <pc:spChg chg="mod">
          <ac:chgData name="Roth, HannaMargaritaAntonia" userId="238754f3-2b27-485f-b6ba-8d3b8bcde2e0" providerId="ADAL" clId="{0DE2EB52-745F-A549-A1BF-FA74C880B41A}" dt="2023-02-23T10:53:24.165" v="2467" actId="14100"/>
          <ac:spMkLst>
            <pc:docMk/>
            <pc:sldMk cId="1056828283" sldId="1471"/>
            <ac:spMk id="5" creationId="{CBFB4D1C-B83D-AA4D-2F03-A9F3D41BA0ED}"/>
          </ac:spMkLst>
        </pc:spChg>
        <pc:spChg chg="add mod">
          <ac:chgData name="Roth, HannaMargaritaAntonia" userId="238754f3-2b27-485f-b6ba-8d3b8bcde2e0" providerId="ADAL" clId="{0DE2EB52-745F-A549-A1BF-FA74C880B41A}" dt="2023-02-23T10:47:06.885" v="2444" actId="1076"/>
          <ac:spMkLst>
            <pc:docMk/>
            <pc:sldMk cId="1056828283" sldId="1471"/>
            <ac:spMk id="7" creationId="{B7683831-70C7-DE5F-EC08-7E5744DDA47D}"/>
          </ac:spMkLst>
        </pc:spChg>
        <pc:spChg chg="add mod">
          <ac:chgData name="Roth, HannaMargaritaAntonia" userId="238754f3-2b27-485f-b6ba-8d3b8bcde2e0" providerId="ADAL" clId="{0DE2EB52-745F-A549-A1BF-FA74C880B41A}" dt="2023-02-23T10:47:25.822" v="2448" actId="1076"/>
          <ac:spMkLst>
            <pc:docMk/>
            <pc:sldMk cId="1056828283" sldId="1471"/>
            <ac:spMk id="9" creationId="{6086E3FB-D7F0-81C4-C042-73148DD50B7C}"/>
          </ac:spMkLst>
        </pc:spChg>
        <pc:spChg chg="add del mod">
          <ac:chgData name="Roth, HannaMargaritaAntonia" userId="238754f3-2b27-485f-b6ba-8d3b8bcde2e0" providerId="ADAL" clId="{0DE2EB52-745F-A549-A1BF-FA74C880B41A}" dt="2023-02-23T10:39:56.484" v="2319" actId="21"/>
          <ac:spMkLst>
            <pc:docMk/>
            <pc:sldMk cId="1056828283" sldId="1471"/>
            <ac:spMk id="10" creationId="{B64065DB-1357-C5FC-FE7E-BDFB7F4895E2}"/>
          </ac:spMkLst>
        </pc:spChg>
        <pc:spChg chg="add del mod">
          <ac:chgData name="Roth, HannaMargaritaAntonia" userId="238754f3-2b27-485f-b6ba-8d3b8bcde2e0" providerId="ADAL" clId="{0DE2EB52-745F-A549-A1BF-FA74C880B41A}" dt="2023-02-23T10:33:50.871" v="2255"/>
          <ac:spMkLst>
            <pc:docMk/>
            <pc:sldMk cId="1056828283" sldId="1471"/>
            <ac:spMk id="11" creationId="{339EABE0-93C7-BDEE-96E4-CA395B0A3FEF}"/>
          </ac:spMkLst>
        </pc:spChg>
        <pc:spChg chg="add del mod">
          <ac:chgData name="Roth, HannaMargaritaAntonia" userId="238754f3-2b27-485f-b6ba-8d3b8bcde2e0" providerId="ADAL" clId="{0DE2EB52-745F-A549-A1BF-FA74C880B41A}" dt="2023-02-23T10:39:34.094" v="2309" actId="478"/>
          <ac:spMkLst>
            <pc:docMk/>
            <pc:sldMk cId="1056828283" sldId="1471"/>
            <ac:spMk id="16" creationId="{DC9D560B-5BDD-A404-2CDE-73C835A6BB33}"/>
          </ac:spMkLst>
        </pc:spChg>
        <pc:spChg chg="add del mod">
          <ac:chgData name="Roth, HannaMargaritaAntonia" userId="238754f3-2b27-485f-b6ba-8d3b8bcde2e0" providerId="ADAL" clId="{0DE2EB52-745F-A549-A1BF-FA74C880B41A}" dt="2023-02-23T10:43:21.447" v="2355" actId="478"/>
          <ac:spMkLst>
            <pc:docMk/>
            <pc:sldMk cId="1056828283" sldId="1471"/>
            <ac:spMk id="17" creationId="{BEF1F1BA-A392-5267-5DC8-B4007A6A770C}"/>
          </ac:spMkLst>
        </pc:spChg>
        <pc:picChg chg="add mod">
          <ac:chgData name="Roth, HannaMargaritaAntonia" userId="238754f3-2b27-485f-b6ba-8d3b8bcde2e0" providerId="ADAL" clId="{0DE2EB52-745F-A549-A1BF-FA74C880B41A}" dt="2023-02-23T10:53:29.757" v="2468" actId="1076"/>
          <ac:picMkLst>
            <pc:docMk/>
            <pc:sldMk cId="1056828283" sldId="1471"/>
            <ac:picMk id="12" creationId="{9E9972B0-9996-4152-D15E-03E14E31B4D8}"/>
          </ac:picMkLst>
        </pc:picChg>
        <pc:picChg chg="add del mod">
          <ac:chgData name="Roth, HannaMargaritaAntonia" userId="238754f3-2b27-485f-b6ba-8d3b8bcde2e0" providerId="ADAL" clId="{0DE2EB52-745F-A549-A1BF-FA74C880B41A}" dt="2023-02-23T10:35:18.271" v="2262" actId="478"/>
          <ac:picMkLst>
            <pc:docMk/>
            <pc:sldMk cId="1056828283" sldId="1471"/>
            <ac:picMk id="13" creationId="{78693A47-5B9F-D493-8E2B-0D80B05A6C99}"/>
          </ac:picMkLst>
        </pc:picChg>
        <pc:picChg chg="add del mod">
          <ac:chgData name="Roth, HannaMargaritaAntonia" userId="238754f3-2b27-485f-b6ba-8d3b8bcde2e0" providerId="ADAL" clId="{0DE2EB52-745F-A549-A1BF-FA74C880B41A}" dt="2023-02-23T10:37:19.032" v="2267" actId="478"/>
          <ac:picMkLst>
            <pc:docMk/>
            <pc:sldMk cId="1056828283" sldId="1471"/>
            <ac:picMk id="14" creationId="{E853AFFB-D3B9-139C-1B8A-B683B82AF8DD}"/>
          </ac:picMkLst>
        </pc:picChg>
        <pc:picChg chg="add mod">
          <ac:chgData name="Roth, HannaMargaritaAntonia" userId="238754f3-2b27-485f-b6ba-8d3b8bcde2e0" providerId="ADAL" clId="{0DE2EB52-745F-A549-A1BF-FA74C880B41A}" dt="2023-02-23T10:53:33.639" v="2469" actId="1076"/>
          <ac:picMkLst>
            <pc:docMk/>
            <pc:sldMk cId="1056828283" sldId="1471"/>
            <ac:picMk id="15" creationId="{66B37B76-2A1F-9A0E-6FFF-0110230C2519}"/>
          </ac:picMkLst>
        </pc:picChg>
        <pc:cxnChg chg="add del mod">
          <ac:chgData name="Roth, HannaMargaritaAntonia" userId="238754f3-2b27-485f-b6ba-8d3b8bcde2e0" providerId="ADAL" clId="{0DE2EB52-745F-A549-A1BF-FA74C880B41A}" dt="2023-02-23T10:46:05.563" v="2431" actId="14100"/>
          <ac:cxnSpMkLst>
            <pc:docMk/>
            <pc:sldMk cId="1056828283" sldId="1471"/>
            <ac:cxnSpMk id="6" creationId="{035E3108-3825-70A9-4C6E-FDFACDB571C4}"/>
          </ac:cxnSpMkLst>
        </pc:cxnChg>
        <pc:cxnChg chg="mod">
          <ac:chgData name="Roth, HannaMargaritaAntonia" userId="238754f3-2b27-485f-b6ba-8d3b8bcde2e0" providerId="ADAL" clId="{0DE2EB52-745F-A549-A1BF-FA74C880B41A}" dt="2023-02-23T10:47:20.216" v="2447" actId="14100"/>
          <ac:cxnSpMkLst>
            <pc:docMk/>
            <pc:sldMk cId="1056828283" sldId="1471"/>
            <ac:cxnSpMk id="8" creationId="{3B8FB337-186B-851B-2D7C-D94F236DB613}"/>
          </ac:cxnSpMkLst>
        </pc:cxnChg>
        <pc:cxnChg chg="add del mod">
          <ac:chgData name="Roth, HannaMargaritaAntonia" userId="238754f3-2b27-485f-b6ba-8d3b8bcde2e0" providerId="ADAL" clId="{0DE2EB52-745F-A549-A1BF-FA74C880B41A}" dt="2023-02-23T10:42:09.993" v="2349" actId="478"/>
          <ac:cxnSpMkLst>
            <pc:docMk/>
            <pc:sldMk cId="1056828283" sldId="1471"/>
            <ac:cxnSpMk id="21" creationId="{81CEDCA1-4465-E8D5-A800-6231583F9DD0}"/>
          </ac:cxnSpMkLst>
        </pc:cxnChg>
      </pc:sldChg>
      <pc:sldChg chg="modSp mod">
        <pc:chgData name="Roth, HannaMargaritaAntonia" userId="238754f3-2b27-485f-b6ba-8d3b8bcde2e0" providerId="ADAL" clId="{0DE2EB52-745F-A549-A1BF-FA74C880B41A}" dt="2023-02-23T10:51:01.555" v="2460" actId="20577"/>
        <pc:sldMkLst>
          <pc:docMk/>
          <pc:sldMk cId="2022717371" sldId="1472"/>
        </pc:sldMkLst>
        <pc:spChg chg="mod">
          <ac:chgData name="Roth, HannaMargaritaAntonia" userId="238754f3-2b27-485f-b6ba-8d3b8bcde2e0" providerId="ADAL" clId="{0DE2EB52-745F-A549-A1BF-FA74C880B41A}" dt="2023-02-23T10:21:50.359" v="2142" actId="20577"/>
          <ac:spMkLst>
            <pc:docMk/>
            <pc:sldMk cId="2022717371" sldId="1472"/>
            <ac:spMk id="2" creationId="{DAB9456A-8FF1-4164-B0B6-A6091F6A194D}"/>
          </ac:spMkLst>
        </pc:spChg>
        <pc:spChg chg="mod">
          <ac:chgData name="Roth, HannaMargaritaAntonia" userId="238754f3-2b27-485f-b6ba-8d3b8bcde2e0" providerId="ADAL" clId="{0DE2EB52-745F-A549-A1BF-FA74C880B41A}" dt="2023-02-23T10:51:01.555" v="2460" actId="20577"/>
          <ac:spMkLst>
            <pc:docMk/>
            <pc:sldMk cId="2022717371" sldId="1472"/>
            <ac:spMk id="3" creationId="{5D37AF8A-55B3-7578-737B-04B1AAEB7E6C}"/>
          </ac:spMkLst>
        </pc:spChg>
      </pc:sldChg>
      <pc:sldChg chg="addSp delSp modSp add mod">
        <pc:chgData name="Roth, HannaMargaritaAntonia" userId="238754f3-2b27-485f-b6ba-8d3b8bcde2e0" providerId="ADAL" clId="{0DE2EB52-745F-A549-A1BF-FA74C880B41A}" dt="2023-02-23T11:04:20.068" v="3062" actId="1076"/>
        <pc:sldMkLst>
          <pc:docMk/>
          <pc:sldMk cId="4270614302" sldId="1473"/>
        </pc:sldMkLst>
        <pc:spChg chg="del mod">
          <ac:chgData name="Roth, HannaMargaritaAntonia" userId="238754f3-2b27-485f-b6ba-8d3b8bcde2e0" providerId="ADAL" clId="{0DE2EB52-745F-A549-A1BF-FA74C880B41A}" dt="2023-02-23T09:16:49.906" v="73" actId="478"/>
          <ac:spMkLst>
            <pc:docMk/>
            <pc:sldMk cId="4270614302" sldId="1473"/>
            <ac:spMk id="2" creationId="{DAB9456A-8FF1-4164-B0B6-A6091F6A194D}"/>
          </ac:spMkLst>
        </pc:spChg>
        <pc:spChg chg="mod">
          <ac:chgData name="Roth, HannaMargaritaAntonia" userId="238754f3-2b27-485f-b6ba-8d3b8bcde2e0" providerId="ADAL" clId="{0DE2EB52-745F-A549-A1BF-FA74C880B41A}" dt="2023-02-23T11:04:13.739" v="3061" actId="1076"/>
          <ac:spMkLst>
            <pc:docMk/>
            <pc:sldMk cId="4270614302" sldId="1473"/>
            <ac:spMk id="3" creationId="{811F6EC9-ECF3-006B-D232-CFD08585C842}"/>
          </ac:spMkLst>
        </pc:spChg>
        <pc:spChg chg="add del mod">
          <ac:chgData name="Roth, HannaMargaritaAntonia" userId="238754f3-2b27-485f-b6ba-8d3b8bcde2e0" providerId="ADAL" clId="{0DE2EB52-745F-A549-A1BF-FA74C880B41A}" dt="2023-02-23T09:16:51.942" v="75" actId="478"/>
          <ac:spMkLst>
            <pc:docMk/>
            <pc:sldMk cId="4270614302" sldId="1473"/>
            <ac:spMk id="5" creationId="{18222A6C-C1AA-0EA0-FA32-B4EE722E26CF}"/>
          </ac:spMkLst>
        </pc:spChg>
        <pc:spChg chg="del">
          <ac:chgData name="Roth, HannaMargaritaAntonia" userId="238754f3-2b27-485f-b6ba-8d3b8bcde2e0" providerId="ADAL" clId="{0DE2EB52-745F-A549-A1BF-FA74C880B41A}" dt="2023-02-23T09:23:03.362" v="224"/>
          <ac:spMkLst>
            <pc:docMk/>
            <pc:sldMk cId="4270614302" sldId="1473"/>
            <ac:spMk id="5" creationId="{90AE4AE2-EFDA-BA87-9877-B7BDA89FD96C}"/>
          </ac:spMkLst>
        </pc:spChg>
        <pc:spChg chg="add mod">
          <ac:chgData name="Roth, HannaMargaritaAntonia" userId="238754f3-2b27-485f-b6ba-8d3b8bcde2e0" providerId="ADAL" clId="{0DE2EB52-745F-A549-A1BF-FA74C880B41A}" dt="2023-02-23T09:16:58.893" v="90" actId="20577"/>
          <ac:spMkLst>
            <pc:docMk/>
            <pc:sldMk cId="4270614302" sldId="1473"/>
            <ac:spMk id="6" creationId="{18A5C418-B658-12A1-93C0-C19226B91243}"/>
          </ac:spMkLst>
        </pc:spChg>
        <pc:spChg chg="mod">
          <ac:chgData name="Roth, HannaMargaritaAntonia" userId="238754f3-2b27-485f-b6ba-8d3b8bcde2e0" providerId="ADAL" clId="{0DE2EB52-745F-A549-A1BF-FA74C880B41A}" dt="2023-02-23T10:12:04.470" v="1833" actId="113"/>
          <ac:spMkLst>
            <pc:docMk/>
            <pc:sldMk cId="4270614302" sldId="1473"/>
            <ac:spMk id="9" creationId="{CA982E15-FE37-9EEB-C0BC-4F618FAD034A}"/>
          </ac:spMkLst>
        </pc:spChg>
        <pc:spChg chg="del">
          <ac:chgData name="Roth, HannaMargaritaAntonia" userId="238754f3-2b27-485f-b6ba-8d3b8bcde2e0" providerId="ADAL" clId="{0DE2EB52-745F-A549-A1BF-FA74C880B41A}" dt="2023-02-23T09:07:19.610" v="21" actId="478"/>
          <ac:spMkLst>
            <pc:docMk/>
            <pc:sldMk cId="4270614302" sldId="1473"/>
            <ac:spMk id="10" creationId="{7F62845A-8771-5E1B-A8CA-459942BB2048}"/>
          </ac:spMkLst>
        </pc:spChg>
        <pc:spChg chg="add mod">
          <ac:chgData name="Roth, HannaMargaritaAntonia" userId="238754f3-2b27-485f-b6ba-8d3b8bcde2e0" providerId="ADAL" clId="{0DE2EB52-745F-A549-A1BF-FA74C880B41A}" dt="2023-02-23T11:04:20.068" v="3062" actId="1076"/>
          <ac:spMkLst>
            <pc:docMk/>
            <pc:sldMk cId="4270614302" sldId="1473"/>
            <ac:spMk id="11" creationId="{963D7E15-F8C4-28E2-271B-DDE19838BE18}"/>
          </ac:spMkLst>
        </pc:spChg>
        <pc:picChg chg="add del mod">
          <ac:chgData name="Roth, HannaMargaritaAntonia" userId="238754f3-2b27-485f-b6ba-8d3b8bcde2e0" providerId="ADAL" clId="{0DE2EB52-745F-A549-A1BF-FA74C880B41A}" dt="2023-02-23T09:33:19.442" v="698" actId="478"/>
          <ac:picMkLst>
            <pc:docMk/>
            <pc:sldMk cId="4270614302" sldId="1473"/>
            <ac:picMk id="7" creationId="{EF87CB06-91B6-9638-62FE-200100BC3C6A}"/>
          </ac:picMkLst>
        </pc:picChg>
        <pc:picChg chg="add mod">
          <ac:chgData name="Roth, HannaMargaritaAntonia" userId="238754f3-2b27-485f-b6ba-8d3b8bcde2e0" providerId="ADAL" clId="{0DE2EB52-745F-A549-A1BF-FA74C880B41A}" dt="2023-02-23T11:04:20.068" v="3062" actId="1076"/>
          <ac:picMkLst>
            <pc:docMk/>
            <pc:sldMk cId="4270614302" sldId="1473"/>
            <ac:picMk id="12" creationId="{C85BEE58-C060-07DA-5FF2-767A2E0EEFB0}"/>
          </ac:picMkLst>
        </pc:picChg>
      </pc:sldChg>
      <pc:sldChg chg="delSp modSp add mod">
        <pc:chgData name="Roth, HannaMargaritaAntonia" userId="238754f3-2b27-485f-b6ba-8d3b8bcde2e0" providerId="ADAL" clId="{0DE2EB52-745F-A549-A1BF-FA74C880B41A}" dt="2023-02-23T09:09:05.589" v="58" actId="12"/>
        <pc:sldMkLst>
          <pc:docMk/>
          <pc:sldMk cId="1735229968" sldId="1474"/>
        </pc:sldMkLst>
        <pc:spChg chg="mod">
          <ac:chgData name="Roth, HannaMargaritaAntonia" userId="238754f3-2b27-485f-b6ba-8d3b8bcde2e0" providerId="ADAL" clId="{0DE2EB52-745F-A549-A1BF-FA74C880B41A}" dt="2023-02-23T09:06:53.373" v="20" actId="20577"/>
          <ac:spMkLst>
            <pc:docMk/>
            <pc:sldMk cId="1735229968" sldId="1474"/>
            <ac:spMk id="2" creationId="{DAB9456A-8FF1-4164-B0B6-A6091F6A194D}"/>
          </ac:spMkLst>
        </pc:spChg>
        <pc:spChg chg="mod">
          <ac:chgData name="Roth, HannaMargaritaAntonia" userId="238754f3-2b27-485f-b6ba-8d3b8bcde2e0" providerId="ADAL" clId="{0DE2EB52-745F-A549-A1BF-FA74C880B41A}" dt="2023-02-23T09:09:05.589" v="58" actId="12"/>
          <ac:spMkLst>
            <pc:docMk/>
            <pc:sldMk cId="1735229968" sldId="1474"/>
            <ac:spMk id="9" creationId="{CA982E15-FE37-9EEB-C0BC-4F618FAD034A}"/>
          </ac:spMkLst>
        </pc:spChg>
        <pc:spChg chg="del">
          <ac:chgData name="Roth, HannaMargaritaAntonia" userId="238754f3-2b27-485f-b6ba-8d3b8bcde2e0" providerId="ADAL" clId="{0DE2EB52-745F-A549-A1BF-FA74C880B41A}" dt="2023-02-23T09:07:24.250" v="22" actId="478"/>
          <ac:spMkLst>
            <pc:docMk/>
            <pc:sldMk cId="1735229968" sldId="1474"/>
            <ac:spMk id="10" creationId="{7F62845A-8771-5E1B-A8CA-459942BB2048}"/>
          </ac:spMkLst>
        </pc:spChg>
      </pc:sldChg>
      <pc:sldChg chg="modSp add del mod">
        <pc:chgData name="Roth, HannaMargaritaAntonia" userId="238754f3-2b27-485f-b6ba-8d3b8bcde2e0" providerId="ADAL" clId="{0DE2EB52-745F-A549-A1BF-FA74C880B41A}" dt="2023-02-23T09:22:18.535" v="221" actId="2696"/>
        <pc:sldMkLst>
          <pc:docMk/>
          <pc:sldMk cId="956555037" sldId="1475"/>
        </pc:sldMkLst>
        <pc:spChg chg="mod">
          <ac:chgData name="Roth, HannaMargaritaAntonia" userId="238754f3-2b27-485f-b6ba-8d3b8bcde2e0" providerId="ADAL" clId="{0DE2EB52-745F-A549-A1BF-FA74C880B41A}" dt="2023-02-23T09:21:19.134" v="156" actId="20577"/>
          <ac:spMkLst>
            <pc:docMk/>
            <pc:sldMk cId="956555037" sldId="1475"/>
            <ac:spMk id="9" creationId="{CA982E15-FE37-9EEB-C0BC-4F618FAD034A}"/>
          </ac:spMkLst>
        </pc:spChg>
      </pc:sldChg>
      <pc:sldChg chg="addSp delSp modSp add del mod">
        <pc:chgData name="Roth, HannaMargaritaAntonia" userId="238754f3-2b27-485f-b6ba-8d3b8bcde2e0" providerId="ADAL" clId="{0DE2EB52-745F-A549-A1BF-FA74C880B41A}" dt="2023-02-23T09:23:52.127" v="237" actId="2696"/>
        <pc:sldMkLst>
          <pc:docMk/>
          <pc:sldMk cId="1460841211" sldId="1475"/>
        </pc:sldMkLst>
        <pc:spChg chg="add mod">
          <ac:chgData name="Roth, HannaMargaritaAntonia" userId="238754f3-2b27-485f-b6ba-8d3b8bcde2e0" providerId="ADAL" clId="{0DE2EB52-745F-A549-A1BF-FA74C880B41A}" dt="2023-02-23T09:23:34.849" v="232" actId="478"/>
          <ac:spMkLst>
            <pc:docMk/>
            <pc:sldMk cId="1460841211" sldId="1475"/>
            <ac:spMk id="5" creationId="{55BBE37E-D57D-F6B3-706F-E8A06BB8ADAD}"/>
          </ac:spMkLst>
        </pc:spChg>
        <pc:spChg chg="add mod">
          <ac:chgData name="Roth, HannaMargaritaAntonia" userId="238754f3-2b27-485f-b6ba-8d3b8bcde2e0" providerId="ADAL" clId="{0DE2EB52-745F-A549-A1BF-FA74C880B41A}" dt="2023-02-23T09:23:35.163" v="233"/>
          <ac:spMkLst>
            <pc:docMk/>
            <pc:sldMk cId="1460841211" sldId="1475"/>
            <ac:spMk id="6" creationId="{F07B34B6-2AFF-1640-74C1-53701BD7D9C2}"/>
          </ac:spMkLst>
        </pc:spChg>
        <pc:spChg chg="add del mod">
          <ac:chgData name="Roth, HannaMargaritaAntonia" userId="238754f3-2b27-485f-b6ba-8d3b8bcde2e0" providerId="ADAL" clId="{0DE2EB52-745F-A549-A1BF-FA74C880B41A}" dt="2023-02-23T09:23:46.840" v="235" actId="478"/>
          <ac:spMkLst>
            <pc:docMk/>
            <pc:sldMk cId="1460841211" sldId="1475"/>
            <ac:spMk id="9" creationId="{CA982E15-FE37-9EEB-C0BC-4F618FAD034A}"/>
          </ac:spMkLst>
        </pc:spChg>
        <pc:spChg chg="add del mod">
          <ac:chgData name="Roth, HannaMargaritaAntonia" userId="238754f3-2b27-485f-b6ba-8d3b8bcde2e0" providerId="ADAL" clId="{0DE2EB52-745F-A549-A1BF-FA74C880B41A}" dt="2023-02-23T09:23:46.840" v="235" actId="478"/>
          <ac:spMkLst>
            <pc:docMk/>
            <pc:sldMk cId="1460841211" sldId="1475"/>
            <ac:spMk id="10" creationId="{758EF279-58FE-960B-8A0D-F786B3C5321C}"/>
          </ac:spMkLst>
        </pc:spChg>
        <pc:picChg chg="del">
          <ac:chgData name="Roth, HannaMargaritaAntonia" userId="238754f3-2b27-485f-b6ba-8d3b8bcde2e0" providerId="ADAL" clId="{0DE2EB52-745F-A549-A1BF-FA74C880B41A}" dt="2023-02-23T09:23:34.849" v="232" actId="478"/>
          <ac:picMkLst>
            <pc:docMk/>
            <pc:sldMk cId="1460841211" sldId="1475"/>
            <ac:picMk id="7" creationId="{EF87CB06-91B6-9638-62FE-200100BC3C6A}"/>
          </ac:picMkLst>
        </pc:picChg>
      </pc:sldChg>
      <pc:sldChg chg="addSp delSp modSp add mod">
        <pc:chgData name="Roth, HannaMargaritaAntonia" userId="238754f3-2b27-485f-b6ba-8d3b8bcde2e0" providerId="ADAL" clId="{0DE2EB52-745F-A549-A1BF-FA74C880B41A}" dt="2023-02-23T11:07:02.814" v="3096" actId="2085"/>
        <pc:sldMkLst>
          <pc:docMk/>
          <pc:sldMk cId="708460469" sldId="1476"/>
        </pc:sldMkLst>
        <pc:spChg chg="mod">
          <ac:chgData name="Roth, HannaMargaritaAntonia" userId="238754f3-2b27-485f-b6ba-8d3b8bcde2e0" providerId="ADAL" clId="{0DE2EB52-745F-A549-A1BF-FA74C880B41A}" dt="2023-02-23T10:17:56.840" v="2102"/>
          <ac:spMkLst>
            <pc:docMk/>
            <pc:sldMk cId="708460469" sldId="1476"/>
            <ac:spMk id="3" creationId="{811F6EC9-ECF3-006B-D232-CFD08585C842}"/>
          </ac:spMkLst>
        </pc:spChg>
        <pc:spChg chg="add del mod">
          <ac:chgData name="Roth, HannaMargaritaAntonia" userId="238754f3-2b27-485f-b6ba-8d3b8bcde2e0" providerId="ADAL" clId="{0DE2EB52-745F-A549-A1BF-FA74C880B41A}" dt="2023-02-23T10:12:18.266" v="1838" actId="478"/>
          <ac:spMkLst>
            <pc:docMk/>
            <pc:sldMk cId="708460469" sldId="1476"/>
            <ac:spMk id="5" creationId="{4755F585-EC07-8244-B69D-6824705AC584}"/>
          </ac:spMkLst>
        </pc:spChg>
        <pc:spChg chg="add del mod">
          <ac:chgData name="Roth, HannaMargaritaAntonia" userId="238754f3-2b27-485f-b6ba-8d3b8bcde2e0" providerId="ADAL" clId="{0DE2EB52-745F-A549-A1BF-FA74C880B41A}" dt="2023-02-23T10:12:36.628" v="1842" actId="478"/>
          <ac:spMkLst>
            <pc:docMk/>
            <pc:sldMk cId="708460469" sldId="1476"/>
            <ac:spMk id="8" creationId="{C1D6592B-416B-F617-0B08-6AA5C071BD61}"/>
          </ac:spMkLst>
        </pc:spChg>
        <pc:spChg chg="mod">
          <ac:chgData name="Roth, HannaMargaritaAntonia" userId="238754f3-2b27-485f-b6ba-8d3b8bcde2e0" providerId="ADAL" clId="{0DE2EB52-745F-A549-A1BF-FA74C880B41A}" dt="2023-02-23T10:12:15.310" v="1837" actId="113"/>
          <ac:spMkLst>
            <pc:docMk/>
            <pc:sldMk cId="708460469" sldId="1476"/>
            <ac:spMk id="9" creationId="{CA982E15-FE37-9EEB-C0BC-4F618FAD034A}"/>
          </ac:spMkLst>
        </pc:spChg>
        <pc:spChg chg="add del mod">
          <ac:chgData name="Roth, HannaMargaritaAntonia" userId="238754f3-2b27-485f-b6ba-8d3b8bcde2e0" providerId="ADAL" clId="{0DE2EB52-745F-A549-A1BF-FA74C880B41A}" dt="2023-02-23T10:12:34.358" v="1841"/>
          <ac:spMkLst>
            <pc:docMk/>
            <pc:sldMk cId="708460469" sldId="1476"/>
            <ac:spMk id="10" creationId="{54A5549B-F10F-9B5A-A2A1-2C336F152177}"/>
          </ac:spMkLst>
        </pc:spChg>
        <pc:spChg chg="add del mod">
          <ac:chgData name="Roth, HannaMargaritaAntonia" userId="238754f3-2b27-485f-b6ba-8d3b8bcde2e0" providerId="ADAL" clId="{0DE2EB52-745F-A549-A1BF-FA74C880B41A}" dt="2023-02-23T10:12:34.358" v="1841"/>
          <ac:spMkLst>
            <pc:docMk/>
            <pc:sldMk cId="708460469" sldId="1476"/>
            <ac:spMk id="11" creationId="{E251FBD6-772C-1102-1581-87310B2DAB74}"/>
          </ac:spMkLst>
        </pc:spChg>
        <pc:spChg chg="add mod">
          <ac:chgData name="Roth, HannaMargaritaAntonia" userId="238754f3-2b27-485f-b6ba-8d3b8bcde2e0" providerId="ADAL" clId="{0DE2EB52-745F-A549-A1BF-FA74C880B41A}" dt="2023-02-23T10:27:45.265" v="2165" actId="1076"/>
          <ac:spMkLst>
            <pc:docMk/>
            <pc:sldMk cId="708460469" sldId="1476"/>
            <ac:spMk id="12" creationId="{76F8E65C-9AF2-64FF-B69A-BF31EA197812}"/>
          </ac:spMkLst>
        </pc:spChg>
        <pc:spChg chg="add mod">
          <ac:chgData name="Roth, HannaMargaritaAntonia" userId="238754f3-2b27-485f-b6ba-8d3b8bcde2e0" providerId="ADAL" clId="{0DE2EB52-745F-A549-A1BF-FA74C880B41A}" dt="2023-02-23T10:27:53.854" v="2167" actId="14100"/>
          <ac:spMkLst>
            <pc:docMk/>
            <pc:sldMk cId="708460469" sldId="1476"/>
            <ac:spMk id="13" creationId="{AD6E3A66-D3BF-F269-1C9A-790168C798A2}"/>
          </ac:spMkLst>
        </pc:spChg>
        <pc:spChg chg="add mod">
          <ac:chgData name="Roth, HannaMargaritaAntonia" userId="238754f3-2b27-485f-b6ba-8d3b8bcde2e0" providerId="ADAL" clId="{0DE2EB52-745F-A549-A1BF-FA74C880B41A}" dt="2023-02-23T11:07:02.814" v="3096" actId="2085"/>
          <ac:spMkLst>
            <pc:docMk/>
            <pc:sldMk cId="708460469" sldId="1476"/>
            <ac:spMk id="17" creationId="{60ADC324-BE74-4646-9361-7FFA58346797}"/>
          </ac:spMkLst>
        </pc:spChg>
        <pc:picChg chg="del">
          <ac:chgData name="Roth, HannaMargaritaAntonia" userId="238754f3-2b27-485f-b6ba-8d3b8bcde2e0" providerId="ADAL" clId="{0DE2EB52-745F-A549-A1BF-FA74C880B41A}" dt="2023-02-23T09:24:14.705" v="244" actId="478"/>
          <ac:picMkLst>
            <pc:docMk/>
            <pc:sldMk cId="708460469" sldId="1476"/>
            <ac:picMk id="7" creationId="{EF87CB06-91B6-9638-62FE-200100BC3C6A}"/>
          </ac:picMkLst>
        </pc:picChg>
        <pc:cxnChg chg="add mod">
          <ac:chgData name="Roth, HannaMargaritaAntonia" userId="238754f3-2b27-485f-b6ba-8d3b8bcde2e0" providerId="ADAL" clId="{0DE2EB52-745F-A549-A1BF-FA74C880B41A}" dt="2023-02-23T11:06:06.472" v="3066" actId="208"/>
          <ac:cxnSpMkLst>
            <pc:docMk/>
            <pc:sldMk cId="708460469" sldId="1476"/>
            <ac:cxnSpMk id="15" creationId="{FD5E82EC-94AE-A756-8B51-E235C4AED1BB}"/>
          </ac:cxnSpMkLst>
        </pc:cxnChg>
      </pc:sldChg>
      <pc:sldChg chg="del mod modShow">
        <pc:chgData name="Roth, HannaMargaritaAntonia" userId="238754f3-2b27-485f-b6ba-8d3b8bcde2e0" providerId="ADAL" clId="{0DE2EB52-745F-A549-A1BF-FA74C880B41A}" dt="2023-02-23T10:15:10.746" v="1869" actId="2696"/>
        <pc:sldMkLst>
          <pc:docMk/>
          <pc:sldMk cId="2271464408" sldId="1477"/>
        </pc:sldMkLst>
      </pc:sldChg>
      <pc:sldChg chg="modSp add del mod">
        <pc:chgData name="Roth, HannaMargaritaAntonia" userId="238754f3-2b27-485f-b6ba-8d3b8bcde2e0" providerId="ADAL" clId="{0DE2EB52-745F-A549-A1BF-FA74C880B41A}" dt="2023-02-23T09:38:41.351" v="841" actId="2696"/>
        <pc:sldMkLst>
          <pc:docMk/>
          <pc:sldMk cId="1099091068" sldId="1478"/>
        </pc:sldMkLst>
        <pc:spChg chg="mod">
          <ac:chgData name="Roth, HannaMargaritaAntonia" userId="238754f3-2b27-485f-b6ba-8d3b8bcde2e0" providerId="ADAL" clId="{0DE2EB52-745F-A549-A1BF-FA74C880B41A}" dt="2023-02-23T09:38:28.455" v="840" actId="113"/>
          <ac:spMkLst>
            <pc:docMk/>
            <pc:sldMk cId="1099091068" sldId="1478"/>
            <ac:spMk id="9" creationId="{CA982E15-FE37-9EEB-C0BC-4F618FAD034A}"/>
          </ac:spMkLst>
        </pc:spChg>
      </pc:sldChg>
      <pc:sldChg chg="addSp delSp modSp add mod ord">
        <pc:chgData name="Roth, HannaMargaritaAntonia" userId="238754f3-2b27-485f-b6ba-8d3b8bcde2e0" providerId="ADAL" clId="{0DE2EB52-745F-A549-A1BF-FA74C880B41A}" dt="2023-02-23T10:27:09.755" v="2158" actId="1076"/>
        <pc:sldMkLst>
          <pc:docMk/>
          <pc:sldMk cId="4200145470" sldId="1479"/>
        </pc:sldMkLst>
        <pc:spChg chg="mod">
          <ac:chgData name="Roth, HannaMargaritaAntonia" userId="238754f3-2b27-485f-b6ba-8d3b8bcde2e0" providerId="ADAL" clId="{0DE2EB52-745F-A549-A1BF-FA74C880B41A}" dt="2023-02-23T10:17:51.209" v="2100"/>
          <ac:spMkLst>
            <pc:docMk/>
            <pc:sldMk cId="4200145470" sldId="1479"/>
            <ac:spMk id="3" creationId="{811F6EC9-ECF3-006B-D232-CFD08585C842}"/>
          </ac:spMkLst>
        </pc:spChg>
        <pc:spChg chg="mod">
          <ac:chgData name="Roth, HannaMargaritaAntonia" userId="238754f3-2b27-485f-b6ba-8d3b8bcde2e0" providerId="ADAL" clId="{0DE2EB52-745F-A549-A1BF-FA74C880B41A}" dt="2023-02-23T10:27:09.755" v="2158" actId="1076"/>
          <ac:spMkLst>
            <pc:docMk/>
            <pc:sldMk cId="4200145470" sldId="1479"/>
            <ac:spMk id="5" creationId="{4755F585-EC07-8244-B69D-6824705AC584}"/>
          </ac:spMkLst>
        </pc:spChg>
        <pc:spChg chg="add mod">
          <ac:chgData name="Roth, HannaMargaritaAntonia" userId="238754f3-2b27-485f-b6ba-8d3b8bcde2e0" providerId="ADAL" clId="{0DE2EB52-745F-A549-A1BF-FA74C880B41A}" dt="2023-02-23T10:11:56.351" v="1829" actId="207"/>
          <ac:spMkLst>
            <pc:docMk/>
            <pc:sldMk cId="4200145470" sldId="1479"/>
            <ac:spMk id="6" creationId="{E1AFDE13-91BE-375C-A446-8857496DB465}"/>
          </ac:spMkLst>
        </pc:spChg>
        <pc:spChg chg="add del mod">
          <ac:chgData name="Roth, HannaMargaritaAntonia" userId="238754f3-2b27-485f-b6ba-8d3b8bcde2e0" providerId="ADAL" clId="{0DE2EB52-745F-A549-A1BF-FA74C880B41A}" dt="2023-02-23T10:09:25.095" v="1796" actId="478"/>
          <ac:spMkLst>
            <pc:docMk/>
            <pc:sldMk cId="4200145470" sldId="1479"/>
            <ac:spMk id="7" creationId="{130CF5A7-8C52-1DC1-A62D-CAB8E5CD8F48}"/>
          </ac:spMkLst>
        </pc:spChg>
        <pc:spChg chg="del mod">
          <ac:chgData name="Roth, HannaMargaritaAntonia" userId="238754f3-2b27-485f-b6ba-8d3b8bcde2e0" providerId="ADAL" clId="{0DE2EB52-745F-A549-A1BF-FA74C880B41A}" dt="2023-02-23T10:09:20.034" v="1793" actId="478"/>
          <ac:spMkLst>
            <pc:docMk/>
            <pc:sldMk cId="4200145470" sldId="1479"/>
            <ac:spMk id="9" creationId="{CA982E15-FE37-9EEB-C0BC-4F618FAD034A}"/>
          </ac:spMkLst>
        </pc:spChg>
      </pc:sldChg>
      <pc:sldChg chg="modSp del mod modShow">
        <pc:chgData name="Roth, HannaMargaritaAntonia" userId="238754f3-2b27-485f-b6ba-8d3b8bcde2e0" providerId="ADAL" clId="{0DE2EB52-745F-A549-A1BF-FA74C880B41A}" dt="2023-02-23T10:15:12.259" v="1870" actId="2696"/>
        <pc:sldMkLst>
          <pc:docMk/>
          <pc:sldMk cId="963466235" sldId="1480"/>
        </pc:sldMkLst>
        <pc:spChg chg="mod">
          <ac:chgData name="Roth, HannaMargaritaAntonia" userId="238754f3-2b27-485f-b6ba-8d3b8bcde2e0" providerId="ADAL" clId="{0DE2EB52-745F-A549-A1BF-FA74C880B41A}" dt="2023-02-23T10:11:21.396" v="1821"/>
          <ac:spMkLst>
            <pc:docMk/>
            <pc:sldMk cId="963466235" sldId="1480"/>
            <ac:spMk id="9" creationId="{CA982E15-FE37-9EEB-C0BC-4F618FAD034A}"/>
          </ac:spMkLst>
        </pc:spChg>
      </pc:sldChg>
      <pc:sldChg chg="addSp delSp modSp add mod">
        <pc:chgData name="Roth, HannaMargaritaAntonia" userId="238754f3-2b27-485f-b6ba-8d3b8bcde2e0" providerId="ADAL" clId="{0DE2EB52-745F-A549-A1BF-FA74C880B41A}" dt="2023-02-23T10:28:11.470" v="2171" actId="1076"/>
        <pc:sldMkLst>
          <pc:docMk/>
          <pc:sldMk cId="3397366893" sldId="1481"/>
        </pc:sldMkLst>
        <pc:spChg chg="mod">
          <ac:chgData name="Roth, HannaMargaritaAntonia" userId="238754f3-2b27-485f-b6ba-8d3b8bcde2e0" providerId="ADAL" clId="{0DE2EB52-745F-A549-A1BF-FA74C880B41A}" dt="2023-02-23T10:17:59.333" v="2103"/>
          <ac:spMkLst>
            <pc:docMk/>
            <pc:sldMk cId="3397366893" sldId="1481"/>
            <ac:spMk id="3" creationId="{811F6EC9-ECF3-006B-D232-CFD08585C842}"/>
          </ac:spMkLst>
        </pc:spChg>
        <pc:spChg chg="del mod">
          <ac:chgData name="Roth, HannaMargaritaAntonia" userId="238754f3-2b27-485f-b6ba-8d3b8bcde2e0" providerId="ADAL" clId="{0DE2EB52-745F-A549-A1BF-FA74C880B41A}" dt="2023-02-23T10:06:42.230" v="1761" actId="478"/>
          <ac:spMkLst>
            <pc:docMk/>
            <pc:sldMk cId="3397366893" sldId="1481"/>
            <ac:spMk id="5" creationId="{4755F585-EC07-8244-B69D-6824705AC584}"/>
          </ac:spMkLst>
        </pc:spChg>
        <pc:spChg chg="add mod">
          <ac:chgData name="Roth, HannaMargaritaAntonia" userId="238754f3-2b27-485f-b6ba-8d3b8bcde2e0" providerId="ADAL" clId="{0DE2EB52-745F-A549-A1BF-FA74C880B41A}" dt="2023-02-23T10:28:11.470" v="2171" actId="1076"/>
          <ac:spMkLst>
            <pc:docMk/>
            <pc:sldMk cId="3397366893" sldId="1481"/>
            <ac:spMk id="6" creationId="{6A4D1853-A7B3-51BE-185F-8BC5CDCDAB10}"/>
          </ac:spMkLst>
        </pc:spChg>
        <pc:spChg chg="mod">
          <ac:chgData name="Roth, HannaMargaritaAntonia" userId="238754f3-2b27-485f-b6ba-8d3b8bcde2e0" providerId="ADAL" clId="{0DE2EB52-745F-A549-A1BF-FA74C880B41A}" dt="2023-02-23T10:13:09.304" v="1854" actId="113"/>
          <ac:spMkLst>
            <pc:docMk/>
            <pc:sldMk cId="3397366893" sldId="1481"/>
            <ac:spMk id="9" creationId="{CA982E15-FE37-9EEB-C0BC-4F618FAD034A}"/>
          </ac:spMkLst>
        </pc:spChg>
      </pc:sldChg>
      <pc:sldChg chg="modSp mod ord">
        <pc:chgData name="Roth, HannaMargaritaAntonia" userId="238754f3-2b27-485f-b6ba-8d3b8bcde2e0" providerId="ADAL" clId="{0DE2EB52-745F-A549-A1BF-FA74C880B41A}" dt="2023-02-23T10:18:02.765" v="2104"/>
        <pc:sldMkLst>
          <pc:docMk/>
          <pc:sldMk cId="3784542473" sldId="1483"/>
        </pc:sldMkLst>
        <pc:spChg chg="mod">
          <ac:chgData name="Roth, HannaMargaritaAntonia" userId="238754f3-2b27-485f-b6ba-8d3b8bcde2e0" providerId="ADAL" clId="{0DE2EB52-745F-A549-A1BF-FA74C880B41A}" dt="2023-02-23T10:18:02.765" v="2104"/>
          <ac:spMkLst>
            <pc:docMk/>
            <pc:sldMk cId="3784542473" sldId="1483"/>
            <ac:spMk id="2" creationId="{DAB9456A-8FF1-4164-B0B6-A6091F6A194D}"/>
          </ac:spMkLst>
        </pc:spChg>
        <pc:spChg chg="mod">
          <ac:chgData name="Roth, HannaMargaritaAntonia" userId="238754f3-2b27-485f-b6ba-8d3b8bcde2e0" providerId="ADAL" clId="{0DE2EB52-745F-A549-A1BF-FA74C880B41A}" dt="2023-02-23T10:13:46.766" v="1863" actId="113"/>
          <ac:spMkLst>
            <pc:docMk/>
            <pc:sldMk cId="3784542473" sldId="1483"/>
            <ac:spMk id="9" creationId="{CA982E15-FE37-9EEB-C0BC-4F618FAD034A}"/>
          </ac:spMkLst>
        </pc:spChg>
      </pc:sldChg>
      <pc:sldChg chg="modSp mod ord">
        <pc:chgData name="Roth, HannaMargaritaAntonia" userId="238754f3-2b27-485f-b6ba-8d3b8bcde2e0" providerId="ADAL" clId="{0DE2EB52-745F-A549-A1BF-FA74C880B41A}" dt="2023-02-23T10:28:28.223" v="2172" actId="1076"/>
        <pc:sldMkLst>
          <pc:docMk/>
          <pc:sldMk cId="2628211509" sldId="1484"/>
        </pc:sldMkLst>
        <pc:spChg chg="mod">
          <ac:chgData name="Roth, HannaMargaritaAntonia" userId="238754f3-2b27-485f-b6ba-8d3b8bcde2e0" providerId="ADAL" clId="{0DE2EB52-745F-A549-A1BF-FA74C880B41A}" dt="2023-02-23T10:18:06.791" v="2105"/>
          <ac:spMkLst>
            <pc:docMk/>
            <pc:sldMk cId="2628211509" sldId="1484"/>
            <ac:spMk id="2" creationId="{DAB9456A-8FF1-4164-B0B6-A6091F6A194D}"/>
          </ac:spMkLst>
        </pc:spChg>
        <pc:spChg chg="mod">
          <ac:chgData name="Roth, HannaMargaritaAntonia" userId="238754f3-2b27-485f-b6ba-8d3b8bcde2e0" providerId="ADAL" clId="{0DE2EB52-745F-A549-A1BF-FA74C880B41A}" dt="2023-02-23T10:14:02.200" v="1868" actId="207"/>
          <ac:spMkLst>
            <pc:docMk/>
            <pc:sldMk cId="2628211509" sldId="1484"/>
            <ac:spMk id="9" creationId="{CA982E15-FE37-9EEB-C0BC-4F618FAD034A}"/>
          </ac:spMkLst>
        </pc:spChg>
        <pc:spChg chg="mod">
          <ac:chgData name="Roth, HannaMargaritaAntonia" userId="238754f3-2b27-485f-b6ba-8d3b8bcde2e0" providerId="ADAL" clId="{0DE2EB52-745F-A549-A1BF-FA74C880B41A}" dt="2023-02-23T10:28:28.223" v="2172" actId="1076"/>
          <ac:spMkLst>
            <pc:docMk/>
            <pc:sldMk cId="2628211509" sldId="1484"/>
            <ac:spMk id="13" creationId="{B4932651-3D12-262A-BD4A-D8D3C05C7CDB}"/>
          </ac:spMkLst>
        </pc:spChg>
        <pc:spChg chg="mod">
          <ac:chgData name="Roth, HannaMargaritaAntonia" userId="238754f3-2b27-485f-b6ba-8d3b8bcde2e0" providerId="ADAL" clId="{0DE2EB52-745F-A549-A1BF-FA74C880B41A}" dt="2023-02-23T10:28:28.223" v="2172" actId="1076"/>
          <ac:spMkLst>
            <pc:docMk/>
            <pc:sldMk cId="2628211509" sldId="1484"/>
            <ac:spMk id="18" creationId="{1E26889D-A2F5-CB35-CACE-994BF3C6E932}"/>
          </ac:spMkLst>
        </pc:spChg>
        <pc:picChg chg="mod">
          <ac:chgData name="Roth, HannaMargaritaAntonia" userId="238754f3-2b27-485f-b6ba-8d3b8bcde2e0" providerId="ADAL" clId="{0DE2EB52-745F-A549-A1BF-FA74C880B41A}" dt="2023-02-23T10:28:28.223" v="2172" actId="1076"/>
          <ac:picMkLst>
            <pc:docMk/>
            <pc:sldMk cId="2628211509" sldId="1484"/>
            <ac:picMk id="7" creationId="{2DB64FE3-DDBA-6E81-4861-93668A8FACDE}"/>
          </ac:picMkLst>
        </pc:picChg>
        <pc:cxnChg chg="mod">
          <ac:chgData name="Roth, HannaMargaritaAntonia" userId="238754f3-2b27-485f-b6ba-8d3b8bcde2e0" providerId="ADAL" clId="{0DE2EB52-745F-A549-A1BF-FA74C880B41A}" dt="2023-02-23T10:28:28.223" v="2172" actId="1076"/>
          <ac:cxnSpMkLst>
            <pc:docMk/>
            <pc:sldMk cId="2628211509" sldId="1484"/>
            <ac:cxnSpMk id="12" creationId="{D7B97E28-EB46-2C58-F1C4-126D73A62B4E}"/>
          </ac:cxnSpMkLst>
        </pc:cxnChg>
        <pc:cxnChg chg="mod">
          <ac:chgData name="Roth, HannaMargaritaAntonia" userId="238754f3-2b27-485f-b6ba-8d3b8bcde2e0" providerId="ADAL" clId="{0DE2EB52-745F-A549-A1BF-FA74C880B41A}" dt="2023-02-23T10:28:28.223" v="2172" actId="1076"/>
          <ac:cxnSpMkLst>
            <pc:docMk/>
            <pc:sldMk cId="2628211509" sldId="1484"/>
            <ac:cxnSpMk id="17" creationId="{CA25F54F-A97C-047C-B89F-74289631DB5B}"/>
          </ac:cxnSpMkLst>
        </pc:cxnChg>
      </pc:sldChg>
      <pc:sldChg chg="addSp delSp modSp add mod modClrScheme chgLayout">
        <pc:chgData name="Roth, HannaMargaritaAntonia" userId="238754f3-2b27-485f-b6ba-8d3b8bcde2e0" providerId="ADAL" clId="{0DE2EB52-745F-A549-A1BF-FA74C880B41A}" dt="2023-02-23T10:29:00.461" v="2181" actId="478"/>
        <pc:sldMkLst>
          <pc:docMk/>
          <pc:sldMk cId="3335809845" sldId="1486"/>
        </pc:sldMkLst>
        <pc:spChg chg="mod">
          <ac:chgData name="Roth, HannaMargaritaAntonia" userId="238754f3-2b27-485f-b6ba-8d3b8bcde2e0" providerId="ADAL" clId="{0DE2EB52-745F-A549-A1BF-FA74C880B41A}" dt="2023-02-23T10:28:56.954" v="2180" actId="26606"/>
          <ac:spMkLst>
            <pc:docMk/>
            <pc:sldMk cId="3335809845" sldId="1486"/>
            <ac:spMk id="3" creationId="{811F6EC9-ECF3-006B-D232-CFD08585C842}"/>
          </ac:spMkLst>
        </pc:spChg>
        <pc:spChg chg="mod ord">
          <ac:chgData name="Roth, HannaMargaritaAntonia" userId="238754f3-2b27-485f-b6ba-8d3b8bcde2e0" providerId="ADAL" clId="{0DE2EB52-745F-A549-A1BF-FA74C880B41A}" dt="2023-02-23T10:28:56.954" v="2180" actId="26606"/>
          <ac:spMkLst>
            <pc:docMk/>
            <pc:sldMk cId="3335809845" sldId="1486"/>
            <ac:spMk id="4" creationId="{D336C16C-9A9D-4995-BD64-AA815FD60689}"/>
          </ac:spMkLst>
        </pc:spChg>
        <pc:spChg chg="del mod">
          <ac:chgData name="Roth, HannaMargaritaAntonia" userId="238754f3-2b27-485f-b6ba-8d3b8bcde2e0" providerId="ADAL" clId="{0DE2EB52-745F-A549-A1BF-FA74C880B41A}" dt="2023-02-23T09:47:42.048" v="1201" actId="931"/>
          <ac:spMkLst>
            <pc:docMk/>
            <pc:sldMk cId="3335809845" sldId="1486"/>
            <ac:spMk id="5" creationId="{4755F585-EC07-8244-B69D-6824705AC584}"/>
          </ac:spMkLst>
        </pc:spChg>
        <pc:spChg chg="add del mod">
          <ac:chgData name="Roth, HannaMargaritaAntonia" userId="238754f3-2b27-485f-b6ba-8d3b8bcde2e0" providerId="ADAL" clId="{0DE2EB52-745F-A549-A1BF-FA74C880B41A}" dt="2023-02-23T10:28:39.728" v="2174" actId="21"/>
          <ac:spMkLst>
            <pc:docMk/>
            <pc:sldMk cId="3335809845" sldId="1486"/>
            <ac:spMk id="7" creationId="{3B44B448-4B2B-34F7-C957-C9DA06AF4A56}"/>
          </ac:spMkLst>
        </pc:spChg>
        <pc:spChg chg="mod">
          <ac:chgData name="Roth, HannaMargaritaAntonia" userId="238754f3-2b27-485f-b6ba-8d3b8bcde2e0" providerId="ADAL" clId="{0DE2EB52-745F-A549-A1BF-FA74C880B41A}" dt="2023-02-23T10:28:56.954" v="2180" actId="26606"/>
          <ac:spMkLst>
            <pc:docMk/>
            <pc:sldMk cId="3335809845" sldId="1486"/>
            <ac:spMk id="9" creationId="{CA982E15-FE37-9EEB-C0BC-4F618FAD034A}"/>
          </ac:spMkLst>
        </pc:spChg>
        <pc:spChg chg="add del mod">
          <ac:chgData name="Roth, HannaMargaritaAntonia" userId="238754f3-2b27-485f-b6ba-8d3b8bcde2e0" providerId="ADAL" clId="{0DE2EB52-745F-A549-A1BF-FA74C880B41A}" dt="2023-02-23T10:28:47.894" v="2179" actId="478"/>
          <ac:spMkLst>
            <pc:docMk/>
            <pc:sldMk cId="3335809845" sldId="1486"/>
            <ac:spMk id="10" creationId="{6ABCB7FB-4E43-3068-9902-A653B023749D}"/>
          </ac:spMkLst>
        </pc:spChg>
        <pc:spChg chg="add del mod">
          <ac:chgData name="Roth, HannaMargaritaAntonia" userId="238754f3-2b27-485f-b6ba-8d3b8bcde2e0" providerId="ADAL" clId="{0DE2EB52-745F-A549-A1BF-FA74C880B41A}" dt="2023-02-23T10:28:43.088" v="2176"/>
          <ac:spMkLst>
            <pc:docMk/>
            <pc:sldMk cId="3335809845" sldId="1486"/>
            <ac:spMk id="12" creationId="{00D72BD2-9BAF-7516-62B8-657C2CCF1F43}"/>
          </ac:spMkLst>
        </pc:spChg>
        <pc:spChg chg="add del mod">
          <ac:chgData name="Roth, HannaMargaritaAntonia" userId="238754f3-2b27-485f-b6ba-8d3b8bcde2e0" providerId="ADAL" clId="{0DE2EB52-745F-A549-A1BF-FA74C880B41A}" dt="2023-02-23T10:29:00.461" v="2181" actId="478"/>
          <ac:spMkLst>
            <pc:docMk/>
            <pc:sldMk cId="3335809845" sldId="1486"/>
            <ac:spMk id="18" creationId="{154277CC-9E9F-C38C-49F2-3AA72BCF1926}"/>
          </ac:spMkLst>
        </pc:spChg>
        <pc:picChg chg="add del mod">
          <ac:chgData name="Roth, HannaMargaritaAntonia" userId="238754f3-2b27-485f-b6ba-8d3b8bcde2e0" providerId="ADAL" clId="{0DE2EB52-745F-A549-A1BF-FA74C880B41A}" dt="2023-02-23T10:28:39.728" v="2174" actId="21"/>
          <ac:picMkLst>
            <pc:docMk/>
            <pc:sldMk cId="3335809845" sldId="1486"/>
            <ac:picMk id="6" creationId="{E2403999-E51E-18D8-F6FD-53AD6D1F0FA5}"/>
          </ac:picMkLst>
        </pc:picChg>
        <pc:picChg chg="add del mod">
          <ac:chgData name="Roth, HannaMargaritaAntonia" userId="238754f3-2b27-485f-b6ba-8d3b8bcde2e0" providerId="ADAL" clId="{0DE2EB52-745F-A549-A1BF-FA74C880B41A}" dt="2023-02-23T10:28:43.088" v="2176"/>
          <ac:picMkLst>
            <pc:docMk/>
            <pc:sldMk cId="3335809845" sldId="1486"/>
            <ac:picMk id="11" creationId="{47C71693-92AD-7EEC-AAA6-60F8D1BD03F9}"/>
          </ac:picMkLst>
        </pc:picChg>
        <pc:picChg chg="add mod">
          <ac:chgData name="Roth, HannaMargaritaAntonia" userId="238754f3-2b27-485f-b6ba-8d3b8bcde2e0" providerId="ADAL" clId="{0DE2EB52-745F-A549-A1BF-FA74C880B41A}" dt="2023-02-23T10:28:56.954" v="2180" actId="26606"/>
          <ac:picMkLst>
            <pc:docMk/>
            <pc:sldMk cId="3335809845" sldId="1486"/>
            <ac:picMk id="13" creationId="{FAF4C924-9576-38E9-ABEA-D5E619541C8F}"/>
          </ac:picMkLst>
        </pc:picChg>
      </pc:sldChg>
      <pc:sldChg chg="addSp delSp modSp add mod ord modClrScheme chgLayout">
        <pc:chgData name="Roth, HannaMargaritaAntonia" userId="238754f3-2b27-485f-b6ba-8d3b8bcde2e0" providerId="ADAL" clId="{0DE2EB52-745F-A549-A1BF-FA74C880B41A}" dt="2023-02-23T15:06:26.608" v="3098" actId="207"/>
        <pc:sldMkLst>
          <pc:docMk/>
          <pc:sldMk cId="13150127" sldId="1487"/>
        </pc:sldMkLst>
        <pc:spChg chg="mod">
          <ac:chgData name="Roth, HannaMargaritaAntonia" userId="238754f3-2b27-485f-b6ba-8d3b8bcde2e0" providerId="ADAL" clId="{0DE2EB52-745F-A549-A1BF-FA74C880B41A}" dt="2023-02-23T10:25:34.784" v="2148" actId="26606"/>
          <ac:spMkLst>
            <pc:docMk/>
            <pc:sldMk cId="13150127" sldId="1487"/>
            <ac:spMk id="3" creationId="{811F6EC9-ECF3-006B-D232-CFD08585C842}"/>
          </ac:spMkLst>
        </pc:spChg>
        <pc:spChg chg="mod">
          <ac:chgData name="Roth, HannaMargaritaAntonia" userId="238754f3-2b27-485f-b6ba-8d3b8bcde2e0" providerId="ADAL" clId="{0DE2EB52-745F-A549-A1BF-FA74C880B41A}" dt="2023-02-23T10:25:34.784" v="2148" actId="26606"/>
          <ac:spMkLst>
            <pc:docMk/>
            <pc:sldMk cId="13150127" sldId="1487"/>
            <ac:spMk id="4" creationId="{D336C16C-9A9D-4995-BD64-AA815FD60689}"/>
          </ac:spMkLst>
        </pc:spChg>
        <pc:spChg chg="add del mod">
          <ac:chgData name="Roth, HannaMargaritaAntonia" userId="238754f3-2b27-485f-b6ba-8d3b8bcde2e0" providerId="ADAL" clId="{0DE2EB52-745F-A549-A1BF-FA74C880B41A}" dt="2023-02-23T10:07:49.265" v="1773" actId="478"/>
          <ac:spMkLst>
            <pc:docMk/>
            <pc:sldMk cId="13150127" sldId="1487"/>
            <ac:spMk id="5" creationId="{8D9C4B4B-56E6-55F8-E005-41D1A2E365ED}"/>
          </ac:spMkLst>
        </pc:spChg>
        <pc:spChg chg="add del mod">
          <ac:chgData name="Roth, HannaMargaritaAntonia" userId="238754f3-2b27-485f-b6ba-8d3b8bcde2e0" providerId="ADAL" clId="{0DE2EB52-745F-A549-A1BF-FA74C880B41A}" dt="2023-02-23T10:07:54.536" v="1777" actId="478"/>
          <ac:spMkLst>
            <pc:docMk/>
            <pc:sldMk cId="13150127" sldId="1487"/>
            <ac:spMk id="8" creationId="{F2B305CA-9BE2-0B8C-C4B2-E3C27CE23723}"/>
          </ac:spMkLst>
        </pc:spChg>
        <pc:spChg chg="mod">
          <ac:chgData name="Roth, HannaMargaritaAntonia" userId="238754f3-2b27-485f-b6ba-8d3b8bcde2e0" providerId="ADAL" clId="{0DE2EB52-745F-A549-A1BF-FA74C880B41A}" dt="2023-02-23T15:06:26.608" v="3098" actId="207"/>
          <ac:spMkLst>
            <pc:docMk/>
            <pc:sldMk cId="13150127" sldId="1487"/>
            <ac:spMk id="9" creationId="{CA982E15-FE37-9EEB-C0BC-4F618FAD034A}"/>
          </ac:spMkLst>
        </pc:spChg>
        <pc:spChg chg="add del">
          <ac:chgData name="Roth, HannaMargaritaAntonia" userId="238754f3-2b27-485f-b6ba-8d3b8bcde2e0" providerId="ADAL" clId="{0DE2EB52-745F-A549-A1BF-FA74C880B41A}" dt="2023-02-23T10:07:51.888" v="1775" actId="478"/>
          <ac:spMkLst>
            <pc:docMk/>
            <pc:sldMk cId="13150127" sldId="1487"/>
            <ac:spMk id="11" creationId="{963D7E15-F8C4-28E2-271B-DDE19838BE18}"/>
          </ac:spMkLst>
        </pc:spChg>
        <pc:spChg chg="add del mod">
          <ac:chgData name="Roth, HannaMargaritaAntonia" userId="238754f3-2b27-485f-b6ba-8d3b8bcde2e0" providerId="ADAL" clId="{0DE2EB52-745F-A549-A1BF-FA74C880B41A}" dt="2023-02-23T10:25:39.248" v="2149" actId="478"/>
          <ac:spMkLst>
            <pc:docMk/>
            <pc:sldMk cId="13150127" sldId="1487"/>
            <ac:spMk id="15" creationId="{13A2DD2C-5C3D-0FB8-A536-F98E86070F61}"/>
          </ac:spMkLst>
        </pc:spChg>
        <pc:graphicFrameChg chg="add del mod">
          <ac:chgData name="Roth, HannaMargaritaAntonia" userId="238754f3-2b27-485f-b6ba-8d3b8bcde2e0" providerId="ADAL" clId="{0DE2EB52-745F-A549-A1BF-FA74C880B41A}" dt="2023-02-23T10:07:46.238" v="1772"/>
          <ac:graphicFrameMkLst>
            <pc:docMk/>
            <pc:sldMk cId="13150127" sldId="1487"/>
            <ac:graphicFrameMk id="6" creationId="{4549955E-E673-DBD4-882C-B6F4DA68C686}"/>
          </ac:graphicFrameMkLst>
        </pc:graphicFrameChg>
        <pc:graphicFrameChg chg="add mod modGraphic">
          <ac:chgData name="Roth, HannaMargaritaAntonia" userId="238754f3-2b27-485f-b6ba-8d3b8bcde2e0" providerId="ADAL" clId="{0DE2EB52-745F-A549-A1BF-FA74C880B41A}" dt="2023-02-23T10:25:34.784" v="2148" actId="26606"/>
          <ac:graphicFrameMkLst>
            <pc:docMk/>
            <pc:sldMk cId="13150127" sldId="1487"/>
            <ac:graphicFrameMk id="10" creationId="{8A277052-343C-932C-49C0-48D3043FCA28}"/>
          </ac:graphicFrameMkLst>
        </pc:graphicFrameChg>
        <pc:picChg chg="del">
          <ac:chgData name="Roth, HannaMargaritaAntonia" userId="238754f3-2b27-485f-b6ba-8d3b8bcde2e0" providerId="ADAL" clId="{0DE2EB52-745F-A549-A1BF-FA74C880B41A}" dt="2023-02-23T10:07:50.873" v="1774" actId="478"/>
          <ac:picMkLst>
            <pc:docMk/>
            <pc:sldMk cId="13150127" sldId="1487"/>
            <ac:picMk id="12" creationId="{C85BEE58-C060-07DA-5FF2-767A2E0EEFB0}"/>
          </ac:picMkLst>
        </pc:picChg>
      </pc:sldChg>
    </pc:docChg>
  </pc:docChgLst>
  <pc:docChgLst>
    <pc:chgData name="Cahenzli, Marcel" userId="79a3a718-b9c4-415e-968f-b145785c5e23" providerId="ADAL" clId="{BB0B2A6D-8078-4B11-98A1-B92CFCE9A754}"/>
    <pc:docChg chg="undo redo custSel addSld delSld modSld sldOrd">
      <pc:chgData name="Cahenzli, Marcel" userId="79a3a718-b9c4-415e-968f-b145785c5e23" providerId="ADAL" clId="{BB0B2A6D-8078-4B11-98A1-B92CFCE9A754}" dt="2023-02-23T20:27:49.569" v="3566" actId="1076"/>
      <pc:docMkLst>
        <pc:docMk/>
      </pc:docMkLst>
      <pc:sldChg chg="addSp modSp mod">
        <pc:chgData name="Cahenzli, Marcel" userId="79a3a718-b9c4-415e-968f-b145785c5e23" providerId="ADAL" clId="{BB0B2A6D-8078-4B11-98A1-B92CFCE9A754}" dt="2023-02-23T11:07:46.614" v="3410" actId="179"/>
        <pc:sldMkLst>
          <pc:docMk/>
          <pc:sldMk cId="1056828283" sldId="1471"/>
        </pc:sldMkLst>
        <pc:spChg chg="mod">
          <ac:chgData name="Cahenzli, Marcel" userId="79a3a718-b9c4-415e-968f-b145785c5e23" providerId="ADAL" clId="{BB0B2A6D-8078-4B11-98A1-B92CFCE9A754}" dt="2023-02-23T11:07:46.614" v="3410" actId="179"/>
          <ac:spMkLst>
            <pc:docMk/>
            <pc:sldMk cId="1056828283" sldId="1471"/>
            <ac:spMk id="3" creationId="{43424ED6-2BDF-4AD4-9B6D-CA230FAACBBD}"/>
          </ac:spMkLst>
        </pc:spChg>
        <pc:spChg chg="add mod">
          <ac:chgData name="Cahenzli, Marcel" userId="79a3a718-b9c4-415e-968f-b145785c5e23" providerId="ADAL" clId="{BB0B2A6D-8078-4B11-98A1-B92CFCE9A754}" dt="2023-02-23T10:54:15.857" v="3288" actId="404"/>
          <ac:spMkLst>
            <pc:docMk/>
            <pc:sldMk cId="1056828283" sldId="1471"/>
            <ac:spMk id="5" creationId="{CBFB4D1C-B83D-AA4D-2F03-A9F3D41BA0ED}"/>
          </ac:spMkLst>
        </pc:spChg>
        <pc:spChg chg="mod">
          <ac:chgData name="Cahenzli, Marcel" userId="79a3a718-b9c4-415e-968f-b145785c5e23" providerId="ADAL" clId="{BB0B2A6D-8078-4B11-98A1-B92CFCE9A754}" dt="2023-02-23T11:07:38.364" v="3407" actId="1076"/>
          <ac:spMkLst>
            <pc:docMk/>
            <pc:sldMk cId="1056828283" sldId="1471"/>
            <ac:spMk id="7" creationId="{B7683831-70C7-DE5F-EC08-7E5744DDA47D}"/>
          </ac:spMkLst>
        </pc:spChg>
        <pc:spChg chg="mod">
          <ac:chgData name="Cahenzli, Marcel" userId="79a3a718-b9c4-415e-968f-b145785c5e23" providerId="ADAL" clId="{BB0B2A6D-8078-4B11-98A1-B92CFCE9A754}" dt="2023-02-23T11:07:38.364" v="3407" actId="1076"/>
          <ac:spMkLst>
            <pc:docMk/>
            <pc:sldMk cId="1056828283" sldId="1471"/>
            <ac:spMk id="9" creationId="{6086E3FB-D7F0-81C4-C042-73148DD50B7C}"/>
          </ac:spMkLst>
        </pc:spChg>
        <pc:cxnChg chg="mod">
          <ac:chgData name="Cahenzli, Marcel" userId="79a3a718-b9c4-415e-968f-b145785c5e23" providerId="ADAL" clId="{BB0B2A6D-8078-4B11-98A1-B92CFCE9A754}" dt="2023-02-23T11:07:38.364" v="3407" actId="1076"/>
          <ac:cxnSpMkLst>
            <pc:docMk/>
            <pc:sldMk cId="1056828283" sldId="1471"/>
            <ac:cxnSpMk id="6" creationId="{035E3108-3825-70A9-4C6E-FDFACDB571C4}"/>
          </ac:cxnSpMkLst>
        </pc:cxnChg>
        <pc:cxnChg chg="mod">
          <ac:chgData name="Cahenzli, Marcel" userId="79a3a718-b9c4-415e-968f-b145785c5e23" providerId="ADAL" clId="{BB0B2A6D-8078-4B11-98A1-B92CFCE9A754}" dt="2023-02-23T11:07:38.364" v="3407" actId="1076"/>
          <ac:cxnSpMkLst>
            <pc:docMk/>
            <pc:sldMk cId="1056828283" sldId="1471"/>
            <ac:cxnSpMk id="8" creationId="{3B8FB337-186B-851B-2D7C-D94F236DB613}"/>
          </ac:cxnSpMkLst>
        </pc:cxnChg>
      </pc:sldChg>
      <pc:sldChg chg="addSp delSp modSp mod ord">
        <pc:chgData name="Cahenzli, Marcel" userId="79a3a718-b9c4-415e-968f-b145785c5e23" providerId="ADAL" clId="{BB0B2A6D-8078-4B11-98A1-B92CFCE9A754}" dt="2023-02-23T20:27:49.569" v="3566" actId="1076"/>
        <pc:sldMkLst>
          <pc:docMk/>
          <pc:sldMk cId="2022717371" sldId="1472"/>
        </pc:sldMkLst>
        <pc:spChg chg="add mod">
          <ac:chgData name="Cahenzli, Marcel" userId="79a3a718-b9c4-415e-968f-b145785c5e23" providerId="ADAL" clId="{BB0B2A6D-8078-4B11-98A1-B92CFCE9A754}" dt="2023-02-23T20:27:44.480" v="3565" actId="3064"/>
          <ac:spMkLst>
            <pc:docMk/>
            <pc:sldMk cId="2022717371" sldId="1472"/>
            <ac:spMk id="3" creationId="{5D37AF8A-55B3-7578-737B-04B1AAEB7E6C}"/>
          </ac:spMkLst>
        </pc:spChg>
        <pc:spChg chg="mod">
          <ac:chgData name="Cahenzli, Marcel" userId="79a3a718-b9c4-415e-968f-b145785c5e23" providerId="ADAL" clId="{BB0B2A6D-8078-4B11-98A1-B92CFCE9A754}" dt="2023-02-23T10:40:23.626" v="2799" actId="14100"/>
          <ac:spMkLst>
            <pc:docMk/>
            <pc:sldMk cId="2022717371" sldId="1472"/>
            <ac:spMk id="9" creationId="{CA982E15-FE37-9EEB-C0BC-4F618FAD034A}"/>
          </ac:spMkLst>
        </pc:spChg>
        <pc:spChg chg="del">
          <ac:chgData name="Cahenzli, Marcel" userId="79a3a718-b9c4-415e-968f-b145785c5e23" providerId="ADAL" clId="{BB0B2A6D-8078-4B11-98A1-B92CFCE9A754}" dt="2023-02-23T10:29:04.470" v="2146" actId="478"/>
          <ac:spMkLst>
            <pc:docMk/>
            <pc:sldMk cId="2022717371" sldId="1472"/>
            <ac:spMk id="10" creationId="{7F62845A-8771-5E1B-A8CA-459942BB2048}"/>
          </ac:spMkLst>
        </pc:spChg>
        <pc:cxnChg chg="add del mod">
          <ac:chgData name="Cahenzli, Marcel" userId="79a3a718-b9c4-415e-968f-b145785c5e23" providerId="ADAL" clId="{BB0B2A6D-8078-4B11-98A1-B92CFCE9A754}" dt="2023-02-23T10:34:44.556" v="2538" actId="478"/>
          <ac:cxnSpMkLst>
            <pc:docMk/>
            <pc:sldMk cId="2022717371" sldId="1472"/>
            <ac:cxnSpMk id="5" creationId="{EBCCE14F-A3D5-8682-4119-D032A7184427}"/>
          </ac:cxnSpMkLst>
        </pc:cxnChg>
        <pc:cxnChg chg="add mod">
          <ac:chgData name="Cahenzli, Marcel" userId="79a3a718-b9c4-415e-968f-b145785c5e23" providerId="ADAL" clId="{BB0B2A6D-8078-4B11-98A1-B92CFCE9A754}" dt="2023-02-23T20:27:49.569" v="3566" actId="1076"/>
          <ac:cxnSpMkLst>
            <pc:docMk/>
            <pc:sldMk cId="2022717371" sldId="1472"/>
            <ac:cxnSpMk id="7" creationId="{38120C91-9166-AD67-4775-4C7C47B34ABB}"/>
          </ac:cxnSpMkLst>
        </pc:cxnChg>
      </pc:sldChg>
      <pc:sldChg chg="addSp delSp modSp mod modClrScheme chgLayout">
        <pc:chgData name="Cahenzli, Marcel" userId="79a3a718-b9c4-415e-968f-b145785c5e23" providerId="ADAL" clId="{BB0B2A6D-8078-4B11-98A1-B92CFCE9A754}" dt="2023-02-23T20:25:28.539" v="3501" actId="20577"/>
        <pc:sldMkLst>
          <pc:docMk/>
          <pc:sldMk cId="4270614302" sldId="1473"/>
        </pc:sldMkLst>
        <pc:spChg chg="add mod ord">
          <ac:chgData name="Cahenzli, Marcel" userId="79a3a718-b9c4-415e-968f-b145785c5e23" providerId="ADAL" clId="{BB0B2A6D-8078-4B11-98A1-B92CFCE9A754}" dt="2023-02-23T09:19:23.736" v="60"/>
          <ac:spMkLst>
            <pc:docMk/>
            <pc:sldMk cId="4270614302" sldId="1473"/>
            <ac:spMk id="3" creationId="{811F6EC9-ECF3-006B-D232-CFD08585C842}"/>
          </ac:spMkLst>
        </pc:spChg>
        <pc:spChg chg="mod ord">
          <ac:chgData name="Cahenzli, Marcel" userId="79a3a718-b9c4-415e-968f-b145785c5e23" providerId="ADAL" clId="{BB0B2A6D-8078-4B11-98A1-B92CFCE9A754}" dt="2023-02-23T09:19:16.353" v="57" actId="700"/>
          <ac:spMkLst>
            <pc:docMk/>
            <pc:sldMk cId="4270614302" sldId="1473"/>
            <ac:spMk id="4" creationId="{D336C16C-9A9D-4995-BD64-AA815FD60689}"/>
          </ac:spMkLst>
        </pc:spChg>
        <pc:spChg chg="add mod ord">
          <ac:chgData name="Cahenzli, Marcel" userId="79a3a718-b9c4-415e-968f-b145785c5e23" providerId="ADAL" clId="{BB0B2A6D-8078-4B11-98A1-B92CFCE9A754}" dt="2023-02-23T09:19:16.353" v="57" actId="700"/>
          <ac:spMkLst>
            <pc:docMk/>
            <pc:sldMk cId="4270614302" sldId="1473"/>
            <ac:spMk id="5" creationId="{90AE4AE2-EFDA-BA87-9877-B7BDA89FD96C}"/>
          </ac:spMkLst>
        </pc:spChg>
        <pc:spChg chg="del mod">
          <ac:chgData name="Cahenzli, Marcel" userId="79a3a718-b9c4-415e-968f-b145785c5e23" providerId="ADAL" clId="{BB0B2A6D-8078-4B11-98A1-B92CFCE9A754}" dt="2023-02-23T09:19:22.162" v="59" actId="478"/>
          <ac:spMkLst>
            <pc:docMk/>
            <pc:sldMk cId="4270614302" sldId="1473"/>
            <ac:spMk id="6" creationId="{18A5C418-B658-12A1-93C0-C19226B91243}"/>
          </ac:spMkLst>
        </pc:spChg>
        <pc:spChg chg="mod ord">
          <ac:chgData name="Cahenzli, Marcel" userId="79a3a718-b9c4-415e-968f-b145785c5e23" providerId="ADAL" clId="{BB0B2A6D-8078-4B11-98A1-B92CFCE9A754}" dt="2023-02-23T20:25:28.539" v="3501" actId="20577"/>
          <ac:spMkLst>
            <pc:docMk/>
            <pc:sldMk cId="4270614302" sldId="1473"/>
            <ac:spMk id="9" creationId="{CA982E15-FE37-9EEB-C0BC-4F618FAD034A}"/>
          </ac:spMkLst>
        </pc:spChg>
      </pc:sldChg>
      <pc:sldChg chg="addSp delSp modSp del mod modClrScheme chgLayout">
        <pc:chgData name="Cahenzli, Marcel" userId="79a3a718-b9c4-415e-968f-b145785c5e23" providerId="ADAL" clId="{BB0B2A6D-8078-4B11-98A1-B92CFCE9A754}" dt="2023-02-23T10:05:26.637" v="1739" actId="47"/>
        <pc:sldMkLst>
          <pc:docMk/>
          <pc:sldMk cId="1735229968" sldId="1474"/>
        </pc:sldMkLst>
        <pc:spChg chg="mod ord">
          <ac:chgData name="Cahenzli, Marcel" userId="79a3a718-b9c4-415e-968f-b145785c5e23" providerId="ADAL" clId="{BB0B2A6D-8078-4B11-98A1-B92CFCE9A754}" dt="2023-02-23T09:21:56.370" v="65" actId="700"/>
          <ac:spMkLst>
            <pc:docMk/>
            <pc:sldMk cId="1735229968" sldId="1474"/>
            <ac:spMk id="2" creationId="{DAB9456A-8FF1-4164-B0B6-A6091F6A194D}"/>
          </ac:spMkLst>
        </pc:spChg>
        <pc:spChg chg="add del mod ord">
          <ac:chgData name="Cahenzli, Marcel" userId="79a3a718-b9c4-415e-968f-b145785c5e23" providerId="ADAL" clId="{BB0B2A6D-8078-4B11-98A1-B92CFCE9A754}" dt="2023-02-23T09:25:50.092" v="146" actId="22"/>
          <ac:spMkLst>
            <pc:docMk/>
            <pc:sldMk cId="1735229968" sldId="1474"/>
            <ac:spMk id="3" creationId="{FF23A30D-191F-9673-D376-C39CAE51C4AD}"/>
          </ac:spMkLst>
        </pc:spChg>
        <pc:spChg chg="mod ord">
          <ac:chgData name="Cahenzli, Marcel" userId="79a3a718-b9c4-415e-968f-b145785c5e23" providerId="ADAL" clId="{BB0B2A6D-8078-4B11-98A1-B92CFCE9A754}" dt="2023-02-23T09:21:56.370" v="65" actId="700"/>
          <ac:spMkLst>
            <pc:docMk/>
            <pc:sldMk cId="1735229968" sldId="1474"/>
            <ac:spMk id="4" creationId="{D336C16C-9A9D-4995-BD64-AA815FD60689}"/>
          </ac:spMkLst>
        </pc:spChg>
        <pc:spChg chg="mod ord">
          <ac:chgData name="Cahenzli, Marcel" userId="79a3a718-b9c4-415e-968f-b145785c5e23" providerId="ADAL" clId="{BB0B2A6D-8078-4B11-98A1-B92CFCE9A754}" dt="2023-02-23T10:03:39.132" v="1738" actId="6549"/>
          <ac:spMkLst>
            <pc:docMk/>
            <pc:sldMk cId="1735229968" sldId="1474"/>
            <ac:spMk id="9" creationId="{CA982E15-FE37-9EEB-C0BC-4F618FAD034A}"/>
          </ac:spMkLst>
        </pc:spChg>
        <pc:picChg chg="add mod ord">
          <ac:chgData name="Cahenzli, Marcel" userId="79a3a718-b9c4-415e-968f-b145785c5e23" providerId="ADAL" clId="{BB0B2A6D-8078-4B11-98A1-B92CFCE9A754}" dt="2023-02-23T09:25:56.371" v="147" actId="14861"/>
          <ac:picMkLst>
            <pc:docMk/>
            <pc:sldMk cId="1735229968" sldId="1474"/>
            <ac:picMk id="6" creationId="{477C62FB-1866-E208-0ACB-91718E4C8247}"/>
          </ac:picMkLst>
        </pc:picChg>
      </pc:sldChg>
      <pc:sldChg chg="modSp mod">
        <pc:chgData name="Cahenzli, Marcel" userId="79a3a718-b9c4-415e-968f-b145785c5e23" providerId="ADAL" clId="{BB0B2A6D-8078-4B11-98A1-B92CFCE9A754}" dt="2023-02-23T20:26:11.330" v="3533" actId="14100"/>
        <pc:sldMkLst>
          <pc:docMk/>
          <pc:sldMk cId="708460469" sldId="1476"/>
        </pc:sldMkLst>
        <pc:spChg chg="mod">
          <ac:chgData name="Cahenzli, Marcel" userId="79a3a718-b9c4-415e-968f-b145785c5e23" providerId="ADAL" clId="{BB0B2A6D-8078-4B11-98A1-B92CFCE9A754}" dt="2023-02-23T20:26:06.080" v="3532" actId="27636"/>
          <ac:spMkLst>
            <pc:docMk/>
            <pc:sldMk cId="708460469" sldId="1476"/>
            <ac:spMk id="12" creationId="{76F8E65C-9AF2-64FF-B69A-BF31EA197812}"/>
          </ac:spMkLst>
        </pc:spChg>
        <pc:spChg chg="mod">
          <ac:chgData name="Cahenzli, Marcel" userId="79a3a718-b9c4-415e-968f-b145785c5e23" providerId="ADAL" clId="{BB0B2A6D-8078-4B11-98A1-B92CFCE9A754}" dt="2023-02-23T20:26:06.071" v="3531" actId="27636"/>
          <ac:spMkLst>
            <pc:docMk/>
            <pc:sldMk cId="708460469" sldId="1476"/>
            <ac:spMk id="13" creationId="{AD6E3A66-D3BF-F269-1C9A-790168C798A2}"/>
          </ac:spMkLst>
        </pc:spChg>
        <pc:cxnChg chg="mod">
          <ac:chgData name="Cahenzli, Marcel" userId="79a3a718-b9c4-415e-968f-b145785c5e23" providerId="ADAL" clId="{BB0B2A6D-8078-4B11-98A1-B92CFCE9A754}" dt="2023-02-23T20:26:11.330" v="3533" actId="14100"/>
          <ac:cxnSpMkLst>
            <pc:docMk/>
            <pc:sldMk cId="708460469" sldId="1476"/>
            <ac:cxnSpMk id="15" creationId="{FD5E82EC-94AE-A756-8B51-E235C4AED1BB}"/>
          </ac:cxnSpMkLst>
        </pc:cxnChg>
      </pc:sldChg>
      <pc:sldChg chg="addSp delSp modSp add mod">
        <pc:chgData name="Cahenzli, Marcel" userId="79a3a718-b9c4-415e-968f-b145785c5e23" providerId="ADAL" clId="{BB0B2A6D-8078-4B11-98A1-B92CFCE9A754}" dt="2023-02-23T09:56:22.754" v="1715"/>
        <pc:sldMkLst>
          <pc:docMk/>
          <pc:sldMk cId="2271464408" sldId="1477"/>
        </pc:sldMkLst>
        <pc:spChg chg="add del mod">
          <ac:chgData name="Cahenzli, Marcel" userId="79a3a718-b9c4-415e-968f-b145785c5e23" providerId="ADAL" clId="{BB0B2A6D-8078-4B11-98A1-B92CFCE9A754}" dt="2023-02-23T09:36:43.994" v="768"/>
          <ac:spMkLst>
            <pc:docMk/>
            <pc:sldMk cId="2271464408" sldId="1477"/>
            <ac:spMk id="5" creationId="{4C3EE546-0BFB-6735-C621-43460D0E9E83}"/>
          </ac:spMkLst>
        </pc:spChg>
        <pc:spChg chg="mod">
          <ac:chgData name="Cahenzli, Marcel" userId="79a3a718-b9c4-415e-968f-b145785c5e23" providerId="ADAL" clId="{BB0B2A6D-8078-4B11-98A1-B92CFCE9A754}" dt="2023-02-23T09:56:22.754" v="1715"/>
          <ac:spMkLst>
            <pc:docMk/>
            <pc:sldMk cId="2271464408" sldId="1477"/>
            <ac:spMk id="9" creationId="{CA982E15-FE37-9EEB-C0BC-4F618FAD034A}"/>
          </ac:spMkLst>
        </pc:spChg>
        <pc:graphicFrameChg chg="add del mod modGraphic">
          <ac:chgData name="Cahenzli, Marcel" userId="79a3a718-b9c4-415e-968f-b145785c5e23" providerId="ADAL" clId="{BB0B2A6D-8078-4B11-98A1-B92CFCE9A754}" dt="2023-02-23T09:36:40.374" v="767" actId="21"/>
          <ac:graphicFrameMkLst>
            <pc:docMk/>
            <pc:sldMk cId="2271464408" sldId="1477"/>
            <ac:graphicFrameMk id="7" creationId="{752AEFE3-C59F-A883-61C9-7FCBC0C36B16}"/>
          </ac:graphicFrameMkLst>
        </pc:graphicFrameChg>
        <pc:graphicFrameChg chg="add mod modGraphic">
          <ac:chgData name="Cahenzli, Marcel" userId="79a3a718-b9c4-415e-968f-b145785c5e23" providerId="ADAL" clId="{BB0B2A6D-8078-4B11-98A1-B92CFCE9A754}" dt="2023-02-23T09:37:01.085" v="774" actId="14734"/>
          <ac:graphicFrameMkLst>
            <pc:docMk/>
            <pc:sldMk cId="2271464408" sldId="1477"/>
            <ac:graphicFrameMk id="8" creationId="{12AF6128-3DEA-1B6D-635F-F5F0351C01BA}"/>
          </ac:graphicFrameMkLst>
        </pc:graphicFrameChg>
        <pc:picChg chg="del">
          <ac:chgData name="Cahenzli, Marcel" userId="79a3a718-b9c4-415e-968f-b145785c5e23" providerId="ADAL" clId="{BB0B2A6D-8078-4B11-98A1-B92CFCE9A754}" dt="2023-02-23T09:26:49.041" v="155" actId="478"/>
          <ac:picMkLst>
            <pc:docMk/>
            <pc:sldMk cId="2271464408" sldId="1477"/>
            <ac:picMk id="6" creationId="{477C62FB-1866-E208-0ACB-91718E4C8247}"/>
          </ac:picMkLst>
        </pc:picChg>
      </pc:sldChg>
      <pc:sldChg chg="addSp delSp modSp mod modClrScheme chgLayout">
        <pc:chgData name="Cahenzli, Marcel" userId="79a3a718-b9c4-415e-968f-b145785c5e23" providerId="ADAL" clId="{BB0B2A6D-8078-4B11-98A1-B92CFCE9A754}" dt="2023-02-23T20:25:47.130" v="3514" actId="3064"/>
        <pc:sldMkLst>
          <pc:docMk/>
          <pc:sldMk cId="4200145470" sldId="1479"/>
        </pc:sldMkLst>
        <pc:spChg chg="add del mod ord">
          <ac:chgData name="Cahenzli, Marcel" userId="79a3a718-b9c4-415e-968f-b145785c5e23" providerId="ADAL" clId="{BB0B2A6D-8078-4B11-98A1-B92CFCE9A754}" dt="2023-02-23T20:20:46.371" v="3448" actId="700"/>
          <ac:spMkLst>
            <pc:docMk/>
            <pc:sldMk cId="4200145470" sldId="1479"/>
            <ac:spMk id="2" creationId="{5FD8EEA5-26A1-810A-C65F-F03E15874DC8}"/>
          </ac:spMkLst>
        </pc:spChg>
        <pc:spChg chg="mod ord">
          <ac:chgData name="Cahenzli, Marcel" userId="79a3a718-b9c4-415e-968f-b145785c5e23" providerId="ADAL" clId="{BB0B2A6D-8078-4B11-98A1-B92CFCE9A754}" dt="2023-02-23T20:21:47.413" v="3458" actId="700"/>
          <ac:spMkLst>
            <pc:docMk/>
            <pc:sldMk cId="4200145470" sldId="1479"/>
            <ac:spMk id="3" creationId="{811F6EC9-ECF3-006B-D232-CFD08585C842}"/>
          </ac:spMkLst>
        </pc:spChg>
        <pc:spChg chg="mod ord">
          <ac:chgData name="Cahenzli, Marcel" userId="79a3a718-b9c4-415e-968f-b145785c5e23" providerId="ADAL" clId="{BB0B2A6D-8078-4B11-98A1-B92CFCE9A754}" dt="2023-02-23T20:21:47.413" v="3458" actId="700"/>
          <ac:spMkLst>
            <pc:docMk/>
            <pc:sldMk cId="4200145470" sldId="1479"/>
            <ac:spMk id="4" creationId="{D336C16C-9A9D-4995-BD64-AA815FD60689}"/>
          </ac:spMkLst>
        </pc:spChg>
        <pc:spChg chg="mod ord">
          <ac:chgData name="Cahenzli, Marcel" userId="79a3a718-b9c4-415e-968f-b145785c5e23" providerId="ADAL" clId="{BB0B2A6D-8078-4B11-98A1-B92CFCE9A754}" dt="2023-02-23T20:25:47.130" v="3514" actId="3064"/>
          <ac:spMkLst>
            <pc:docMk/>
            <pc:sldMk cId="4200145470" sldId="1479"/>
            <ac:spMk id="5" creationId="{4755F585-EC07-8244-B69D-6824705AC584}"/>
          </ac:spMkLst>
        </pc:spChg>
        <pc:spChg chg="del mod ord">
          <ac:chgData name="Cahenzli, Marcel" userId="79a3a718-b9c4-415e-968f-b145785c5e23" providerId="ADAL" clId="{BB0B2A6D-8078-4B11-98A1-B92CFCE9A754}" dt="2023-02-23T20:24:10.400" v="3482" actId="478"/>
          <ac:spMkLst>
            <pc:docMk/>
            <pc:sldMk cId="4200145470" sldId="1479"/>
            <ac:spMk id="6" creationId="{E1AFDE13-91BE-375C-A446-8857496DB465}"/>
          </ac:spMkLst>
        </pc:spChg>
        <pc:spChg chg="add del mod ord">
          <ac:chgData name="Cahenzli, Marcel" userId="79a3a718-b9c4-415e-968f-b145785c5e23" providerId="ADAL" clId="{BB0B2A6D-8078-4B11-98A1-B92CFCE9A754}" dt="2023-02-23T20:20:45.591" v="3446" actId="700"/>
          <ac:spMkLst>
            <pc:docMk/>
            <pc:sldMk cId="4200145470" sldId="1479"/>
            <ac:spMk id="7" creationId="{58C1CD89-70FF-6FA5-2C59-B9BCA4D701A8}"/>
          </ac:spMkLst>
        </pc:spChg>
        <pc:spChg chg="add del mod">
          <ac:chgData name="Cahenzli, Marcel" userId="79a3a718-b9c4-415e-968f-b145785c5e23" providerId="ADAL" clId="{BB0B2A6D-8078-4B11-98A1-B92CFCE9A754}" dt="2023-02-23T20:21:51.281" v="3459" actId="478"/>
          <ac:spMkLst>
            <pc:docMk/>
            <pc:sldMk cId="4200145470" sldId="1479"/>
            <ac:spMk id="8" creationId="{4868AA7F-AE71-D49F-C9D5-6ED3D5058A93}"/>
          </ac:spMkLst>
        </pc:spChg>
        <pc:spChg chg="add del mod">
          <ac:chgData name="Cahenzli, Marcel" userId="79a3a718-b9c4-415e-968f-b145785c5e23" providerId="ADAL" clId="{BB0B2A6D-8078-4B11-98A1-B92CFCE9A754}" dt="2023-02-23T20:21:42.442" v="3456"/>
          <ac:spMkLst>
            <pc:docMk/>
            <pc:sldMk cId="4200145470" sldId="1479"/>
            <ac:spMk id="9" creationId="{697767F3-9AB0-258A-7A7B-CD023403E371}"/>
          </ac:spMkLst>
        </pc:spChg>
        <pc:spChg chg="add del mod">
          <ac:chgData name="Cahenzli, Marcel" userId="79a3a718-b9c4-415e-968f-b145785c5e23" providerId="ADAL" clId="{BB0B2A6D-8078-4B11-98A1-B92CFCE9A754}" dt="2023-02-23T20:21:42.442" v="3456"/>
          <ac:spMkLst>
            <pc:docMk/>
            <pc:sldMk cId="4200145470" sldId="1479"/>
            <ac:spMk id="10" creationId="{79A80B25-EC8E-5B11-74CD-512C087D2852}"/>
          </ac:spMkLst>
        </pc:spChg>
        <pc:spChg chg="add del mod">
          <ac:chgData name="Cahenzli, Marcel" userId="79a3a718-b9c4-415e-968f-b145785c5e23" providerId="ADAL" clId="{BB0B2A6D-8078-4B11-98A1-B92CFCE9A754}" dt="2023-02-23T20:21:42.442" v="3456"/>
          <ac:spMkLst>
            <pc:docMk/>
            <pc:sldMk cId="4200145470" sldId="1479"/>
            <ac:spMk id="11" creationId="{30687EC0-974C-D4B6-F70C-5543BE55A43F}"/>
          </ac:spMkLst>
        </pc:spChg>
        <pc:spChg chg="add del mod">
          <ac:chgData name="Cahenzli, Marcel" userId="79a3a718-b9c4-415e-968f-b145785c5e23" providerId="ADAL" clId="{BB0B2A6D-8078-4B11-98A1-B92CFCE9A754}" dt="2023-02-23T20:21:42.442" v="3456"/>
          <ac:spMkLst>
            <pc:docMk/>
            <pc:sldMk cId="4200145470" sldId="1479"/>
            <ac:spMk id="12" creationId="{56F6F704-7C43-01AE-8638-9238929999D6}"/>
          </ac:spMkLst>
        </pc:spChg>
        <pc:spChg chg="add del mod">
          <ac:chgData name="Cahenzli, Marcel" userId="79a3a718-b9c4-415e-968f-b145785c5e23" providerId="ADAL" clId="{BB0B2A6D-8078-4B11-98A1-B92CFCE9A754}" dt="2023-02-23T20:24:12.710" v="3484" actId="478"/>
          <ac:spMkLst>
            <pc:docMk/>
            <pc:sldMk cId="4200145470" sldId="1479"/>
            <ac:spMk id="14" creationId="{2022BF87-FF13-2622-56CE-B3145E8AC1F4}"/>
          </ac:spMkLst>
        </pc:spChg>
        <pc:spChg chg="add del mod">
          <ac:chgData name="Cahenzli, Marcel" userId="79a3a718-b9c4-415e-968f-b145785c5e23" providerId="ADAL" clId="{BB0B2A6D-8078-4B11-98A1-B92CFCE9A754}" dt="2023-02-23T20:24:18.180" v="3486" actId="478"/>
          <ac:spMkLst>
            <pc:docMk/>
            <pc:sldMk cId="4200145470" sldId="1479"/>
            <ac:spMk id="15" creationId="{AB4BE369-D513-FB78-0D8D-D9120367D8D5}"/>
          </ac:spMkLst>
        </pc:spChg>
        <pc:spChg chg="add mod">
          <ac:chgData name="Cahenzli, Marcel" userId="79a3a718-b9c4-415e-968f-b145785c5e23" providerId="ADAL" clId="{BB0B2A6D-8078-4B11-98A1-B92CFCE9A754}" dt="2023-02-23T20:25:04.240" v="3499" actId="27636"/>
          <ac:spMkLst>
            <pc:docMk/>
            <pc:sldMk cId="4200145470" sldId="1479"/>
            <ac:spMk id="16" creationId="{0F43209B-05FF-592E-AFCE-720793A2F3BB}"/>
          </ac:spMkLst>
        </pc:spChg>
      </pc:sldChg>
      <pc:sldChg chg="addSp delSp modSp add mod ord">
        <pc:chgData name="Cahenzli, Marcel" userId="79a3a718-b9c4-415e-968f-b145785c5e23" providerId="ADAL" clId="{BB0B2A6D-8078-4B11-98A1-B92CFCE9A754}" dt="2023-02-23T09:56:18.659" v="1714"/>
        <pc:sldMkLst>
          <pc:docMk/>
          <pc:sldMk cId="963466235" sldId="1480"/>
        </pc:sldMkLst>
        <pc:spChg chg="add mod">
          <ac:chgData name="Cahenzli, Marcel" userId="79a3a718-b9c4-415e-968f-b145785c5e23" providerId="ADAL" clId="{BB0B2A6D-8078-4B11-98A1-B92CFCE9A754}" dt="2023-02-23T09:48:08.062" v="1235" actId="207"/>
          <ac:spMkLst>
            <pc:docMk/>
            <pc:sldMk cId="963466235" sldId="1480"/>
            <ac:spMk id="5" creationId="{0D695053-49F6-700D-1C51-E962269B24A5}"/>
          </ac:spMkLst>
        </pc:spChg>
        <pc:spChg chg="add mod">
          <ac:chgData name="Cahenzli, Marcel" userId="79a3a718-b9c4-415e-968f-b145785c5e23" providerId="ADAL" clId="{BB0B2A6D-8078-4B11-98A1-B92CFCE9A754}" dt="2023-02-23T09:48:00.064" v="1234" actId="207"/>
          <ac:spMkLst>
            <pc:docMk/>
            <pc:sldMk cId="963466235" sldId="1480"/>
            <ac:spMk id="7" creationId="{57B1AC8F-1168-64A8-B095-928555A7B0AC}"/>
          </ac:spMkLst>
        </pc:spChg>
        <pc:spChg chg="mod">
          <ac:chgData name="Cahenzli, Marcel" userId="79a3a718-b9c4-415e-968f-b145785c5e23" providerId="ADAL" clId="{BB0B2A6D-8078-4B11-98A1-B92CFCE9A754}" dt="2023-02-23T09:56:18.659" v="1714"/>
          <ac:spMkLst>
            <pc:docMk/>
            <pc:sldMk cId="963466235" sldId="1480"/>
            <ac:spMk id="9" creationId="{CA982E15-FE37-9EEB-C0BC-4F618FAD034A}"/>
          </ac:spMkLst>
        </pc:spChg>
        <pc:picChg chg="del">
          <ac:chgData name="Cahenzli, Marcel" userId="79a3a718-b9c4-415e-968f-b145785c5e23" providerId="ADAL" clId="{BB0B2A6D-8078-4B11-98A1-B92CFCE9A754}" dt="2023-02-23T09:37:58.335" v="787" actId="478"/>
          <ac:picMkLst>
            <pc:docMk/>
            <pc:sldMk cId="963466235" sldId="1480"/>
            <ac:picMk id="6" creationId="{477C62FB-1866-E208-0ACB-91718E4C8247}"/>
          </ac:picMkLst>
        </pc:picChg>
      </pc:sldChg>
      <pc:sldChg chg="modSp mod">
        <pc:chgData name="Cahenzli, Marcel" userId="79a3a718-b9c4-415e-968f-b145785c5e23" providerId="ADAL" clId="{BB0B2A6D-8078-4B11-98A1-B92CFCE9A754}" dt="2023-02-23T20:26:29.299" v="3551" actId="27636"/>
        <pc:sldMkLst>
          <pc:docMk/>
          <pc:sldMk cId="3397366893" sldId="1481"/>
        </pc:sldMkLst>
        <pc:spChg chg="mod">
          <ac:chgData name="Cahenzli, Marcel" userId="79a3a718-b9c4-415e-968f-b145785c5e23" providerId="ADAL" clId="{BB0B2A6D-8078-4B11-98A1-B92CFCE9A754}" dt="2023-02-23T20:26:29.299" v="3551" actId="27636"/>
          <ac:spMkLst>
            <pc:docMk/>
            <pc:sldMk cId="3397366893" sldId="1481"/>
            <ac:spMk id="6" creationId="{6A4D1853-A7B3-51BE-185F-8BC5CDCDAB10}"/>
          </ac:spMkLst>
        </pc:spChg>
        <pc:spChg chg="mod">
          <ac:chgData name="Cahenzli, Marcel" userId="79a3a718-b9c4-415e-968f-b145785c5e23" providerId="ADAL" clId="{BB0B2A6D-8078-4B11-98A1-B92CFCE9A754}" dt="2023-02-23T20:24:00.409" v="3481" actId="108"/>
          <ac:spMkLst>
            <pc:docMk/>
            <pc:sldMk cId="3397366893" sldId="1481"/>
            <ac:spMk id="9" creationId="{CA982E15-FE37-9EEB-C0BC-4F618FAD034A}"/>
          </ac:spMkLst>
        </pc:spChg>
      </pc:sldChg>
      <pc:sldChg chg="add del">
        <pc:chgData name="Cahenzli, Marcel" userId="79a3a718-b9c4-415e-968f-b145785c5e23" providerId="ADAL" clId="{BB0B2A6D-8078-4B11-98A1-B92CFCE9A754}" dt="2023-02-23T09:42:32.748" v="1068" actId="47"/>
        <pc:sldMkLst>
          <pc:docMk/>
          <pc:sldMk cId="3827314118" sldId="1482"/>
        </pc:sldMkLst>
      </pc:sldChg>
      <pc:sldChg chg="addSp delSp modSp add mod ord">
        <pc:chgData name="Cahenzli, Marcel" userId="79a3a718-b9c4-415e-968f-b145785c5e23" providerId="ADAL" clId="{BB0B2A6D-8078-4B11-98A1-B92CFCE9A754}" dt="2023-02-23T20:26:57.675" v="3556" actId="1076"/>
        <pc:sldMkLst>
          <pc:docMk/>
          <pc:sldMk cId="3784542473" sldId="1483"/>
        </pc:sldMkLst>
        <pc:spChg chg="mod">
          <ac:chgData name="Cahenzli, Marcel" userId="79a3a718-b9c4-415e-968f-b145785c5e23" providerId="ADAL" clId="{BB0B2A6D-8078-4B11-98A1-B92CFCE9A754}" dt="2023-02-23T10:00:17.700" v="1737" actId="20577"/>
          <ac:spMkLst>
            <pc:docMk/>
            <pc:sldMk cId="3784542473" sldId="1483"/>
            <ac:spMk id="2" creationId="{DAB9456A-8FF1-4164-B0B6-A6091F6A194D}"/>
          </ac:spMkLst>
        </pc:spChg>
        <pc:spChg chg="add del mod">
          <ac:chgData name="Cahenzli, Marcel" userId="79a3a718-b9c4-415e-968f-b145785c5e23" providerId="ADAL" clId="{BB0B2A6D-8078-4B11-98A1-B92CFCE9A754}" dt="2023-02-23T09:43:27.448" v="1076" actId="22"/>
          <ac:spMkLst>
            <pc:docMk/>
            <pc:sldMk cId="3784542473" sldId="1483"/>
            <ac:spMk id="5" creationId="{0BAC79CF-61B8-C361-107F-F3B56BA2B5A9}"/>
          </ac:spMkLst>
        </pc:spChg>
        <pc:spChg chg="mod">
          <ac:chgData name="Cahenzli, Marcel" userId="79a3a718-b9c4-415e-968f-b145785c5e23" providerId="ADAL" clId="{BB0B2A6D-8078-4B11-98A1-B92CFCE9A754}" dt="2023-02-23T09:56:15.246" v="1713"/>
          <ac:spMkLst>
            <pc:docMk/>
            <pc:sldMk cId="3784542473" sldId="1483"/>
            <ac:spMk id="9" creationId="{CA982E15-FE37-9EEB-C0BC-4F618FAD034A}"/>
          </ac:spMkLst>
        </pc:spChg>
        <pc:spChg chg="add del mod">
          <ac:chgData name="Cahenzli, Marcel" userId="79a3a718-b9c4-415e-968f-b145785c5e23" providerId="ADAL" clId="{BB0B2A6D-8078-4B11-98A1-B92CFCE9A754}" dt="2023-02-23T09:50:33.617" v="1404" actId="21"/>
          <ac:spMkLst>
            <pc:docMk/>
            <pc:sldMk cId="3784542473" sldId="1483"/>
            <ac:spMk id="12" creationId="{A71A9FEA-DD67-3EAE-F613-E9468C8E68C5}"/>
          </ac:spMkLst>
        </pc:spChg>
        <pc:spChg chg="add del mod">
          <ac:chgData name="Cahenzli, Marcel" userId="79a3a718-b9c4-415e-968f-b145785c5e23" providerId="ADAL" clId="{BB0B2A6D-8078-4B11-98A1-B92CFCE9A754}" dt="2023-02-23T09:51:08.830" v="1411"/>
          <ac:spMkLst>
            <pc:docMk/>
            <pc:sldMk cId="3784542473" sldId="1483"/>
            <ac:spMk id="14" creationId="{30EDF9E0-C835-9320-D05C-BE51C2004336}"/>
          </ac:spMkLst>
        </pc:spChg>
        <pc:spChg chg="add mod">
          <ac:chgData name="Cahenzli, Marcel" userId="79a3a718-b9c4-415e-968f-b145785c5e23" providerId="ADAL" clId="{BB0B2A6D-8078-4B11-98A1-B92CFCE9A754}" dt="2023-02-23T10:06:28.934" v="1740" actId="1076"/>
          <ac:spMkLst>
            <pc:docMk/>
            <pc:sldMk cId="3784542473" sldId="1483"/>
            <ac:spMk id="18" creationId="{FE6E3863-39A6-2940-9266-4CC402B81E18}"/>
          </ac:spMkLst>
        </pc:spChg>
        <pc:spChg chg="add mod">
          <ac:chgData name="Cahenzli, Marcel" userId="79a3a718-b9c4-415e-968f-b145785c5e23" providerId="ADAL" clId="{BB0B2A6D-8078-4B11-98A1-B92CFCE9A754}" dt="2023-02-23T10:06:40.725" v="1744" actId="1076"/>
          <ac:spMkLst>
            <pc:docMk/>
            <pc:sldMk cId="3784542473" sldId="1483"/>
            <ac:spMk id="21" creationId="{3FB3DFD2-389F-2C33-6EBD-71EFCB32CEB1}"/>
          </ac:spMkLst>
        </pc:spChg>
        <pc:spChg chg="add mod">
          <ac:chgData name="Cahenzli, Marcel" userId="79a3a718-b9c4-415e-968f-b145785c5e23" providerId="ADAL" clId="{BB0B2A6D-8078-4B11-98A1-B92CFCE9A754}" dt="2023-02-23T10:06:43.703" v="1745" actId="1076"/>
          <ac:spMkLst>
            <pc:docMk/>
            <pc:sldMk cId="3784542473" sldId="1483"/>
            <ac:spMk id="25" creationId="{BECA9AE0-A95E-F31C-4E6C-D7B8F7391452}"/>
          </ac:spMkLst>
        </pc:spChg>
        <pc:spChg chg="add mod">
          <ac:chgData name="Cahenzli, Marcel" userId="79a3a718-b9c4-415e-968f-b145785c5e23" providerId="ADAL" clId="{BB0B2A6D-8078-4B11-98A1-B92CFCE9A754}" dt="2023-02-23T20:26:57.675" v="3556" actId="1076"/>
          <ac:spMkLst>
            <pc:docMk/>
            <pc:sldMk cId="3784542473" sldId="1483"/>
            <ac:spMk id="27" creationId="{CBD52D89-481D-8599-7BD3-13D484CE914E}"/>
          </ac:spMkLst>
        </pc:spChg>
        <pc:picChg chg="del">
          <ac:chgData name="Cahenzli, Marcel" userId="79a3a718-b9c4-415e-968f-b145785c5e23" providerId="ADAL" clId="{BB0B2A6D-8078-4B11-98A1-B92CFCE9A754}" dt="2023-02-23T09:43:26.081" v="1075" actId="478"/>
          <ac:picMkLst>
            <pc:docMk/>
            <pc:sldMk cId="3784542473" sldId="1483"/>
            <ac:picMk id="6" creationId="{477C62FB-1866-E208-0ACB-91718E4C8247}"/>
          </ac:picMkLst>
        </pc:picChg>
        <pc:picChg chg="add del mod ord">
          <ac:chgData name="Cahenzli, Marcel" userId="79a3a718-b9c4-415e-968f-b145785c5e23" providerId="ADAL" clId="{BB0B2A6D-8078-4B11-98A1-B92CFCE9A754}" dt="2023-02-23T09:50:47.345" v="1406" actId="478"/>
          <ac:picMkLst>
            <pc:docMk/>
            <pc:sldMk cId="3784542473" sldId="1483"/>
            <ac:picMk id="8" creationId="{D5AE770A-1B49-21CB-DC6C-C5A7AD6304A5}"/>
          </ac:picMkLst>
        </pc:picChg>
        <pc:picChg chg="add del mod">
          <ac:chgData name="Cahenzli, Marcel" userId="79a3a718-b9c4-415e-968f-b145785c5e23" providerId="ADAL" clId="{BB0B2A6D-8078-4B11-98A1-B92CFCE9A754}" dt="2023-02-23T09:51:07.210" v="1410" actId="478"/>
          <ac:picMkLst>
            <pc:docMk/>
            <pc:sldMk cId="3784542473" sldId="1483"/>
            <ac:picMk id="15" creationId="{91FBF973-7CC7-6952-7C41-E937D1A297EB}"/>
          </ac:picMkLst>
        </pc:picChg>
        <pc:picChg chg="add mod">
          <ac:chgData name="Cahenzli, Marcel" userId="79a3a718-b9c4-415e-968f-b145785c5e23" providerId="ADAL" clId="{BB0B2A6D-8078-4B11-98A1-B92CFCE9A754}" dt="2023-02-23T09:51:17.157" v="1412" actId="1076"/>
          <ac:picMkLst>
            <pc:docMk/>
            <pc:sldMk cId="3784542473" sldId="1483"/>
            <ac:picMk id="16" creationId="{B41F2488-D28D-4F4B-AFAE-8FCED03F6419}"/>
          </ac:picMkLst>
        </pc:picChg>
        <pc:cxnChg chg="add del mod">
          <ac:chgData name="Cahenzli, Marcel" userId="79a3a718-b9c4-415e-968f-b145785c5e23" providerId="ADAL" clId="{BB0B2A6D-8078-4B11-98A1-B92CFCE9A754}" dt="2023-02-23T09:50:33.617" v="1404" actId="21"/>
          <ac:cxnSpMkLst>
            <pc:docMk/>
            <pc:sldMk cId="3784542473" sldId="1483"/>
            <ac:cxnSpMk id="11" creationId="{00845E17-5E36-32B6-09E6-D46C9652BFAC}"/>
          </ac:cxnSpMkLst>
        </pc:cxnChg>
        <pc:cxnChg chg="add mod">
          <ac:chgData name="Cahenzli, Marcel" userId="79a3a718-b9c4-415e-968f-b145785c5e23" providerId="ADAL" clId="{BB0B2A6D-8078-4B11-98A1-B92CFCE9A754}" dt="2023-02-23T09:51:34.056" v="1414" actId="1076"/>
          <ac:cxnSpMkLst>
            <pc:docMk/>
            <pc:sldMk cId="3784542473" sldId="1483"/>
            <ac:cxnSpMk id="17" creationId="{0995626A-4E9F-698C-E958-26D00FEE8352}"/>
          </ac:cxnSpMkLst>
        </pc:cxnChg>
        <pc:cxnChg chg="add del mod">
          <ac:chgData name="Cahenzli, Marcel" userId="79a3a718-b9c4-415e-968f-b145785c5e23" providerId="ADAL" clId="{BB0B2A6D-8078-4B11-98A1-B92CFCE9A754}" dt="2023-02-23T09:53:14.653" v="1580" actId="478"/>
          <ac:cxnSpMkLst>
            <pc:docMk/>
            <pc:sldMk cId="3784542473" sldId="1483"/>
            <ac:cxnSpMk id="19" creationId="{EFB30823-ED21-AFF9-0329-842BE4C8CFE0}"/>
          </ac:cxnSpMkLst>
        </pc:cxnChg>
        <pc:cxnChg chg="add mod">
          <ac:chgData name="Cahenzli, Marcel" userId="79a3a718-b9c4-415e-968f-b145785c5e23" providerId="ADAL" clId="{BB0B2A6D-8078-4B11-98A1-B92CFCE9A754}" dt="2023-02-23T10:06:37.512" v="1743" actId="1076"/>
          <ac:cxnSpMkLst>
            <pc:docMk/>
            <pc:sldMk cId="3784542473" sldId="1483"/>
            <ac:cxnSpMk id="23" creationId="{3C620A98-A209-91E6-1C7F-2EF1348911B3}"/>
          </ac:cxnSpMkLst>
        </pc:cxnChg>
        <pc:cxnChg chg="add mod">
          <ac:chgData name="Cahenzli, Marcel" userId="79a3a718-b9c4-415e-968f-b145785c5e23" providerId="ADAL" clId="{BB0B2A6D-8078-4B11-98A1-B92CFCE9A754}" dt="2023-02-23T10:06:35.173" v="1742" actId="1076"/>
          <ac:cxnSpMkLst>
            <pc:docMk/>
            <pc:sldMk cId="3784542473" sldId="1483"/>
            <ac:cxnSpMk id="24" creationId="{4E572485-3D4C-65E4-8C16-B07310E40582}"/>
          </ac:cxnSpMkLst>
        </pc:cxnChg>
        <pc:cxnChg chg="add mod">
          <ac:chgData name="Cahenzli, Marcel" userId="79a3a718-b9c4-415e-968f-b145785c5e23" providerId="ADAL" clId="{BB0B2A6D-8078-4B11-98A1-B92CFCE9A754}" dt="2023-02-23T10:07:21.131" v="1757" actId="14100"/>
          <ac:cxnSpMkLst>
            <pc:docMk/>
            <pc:sldMk cId="3784542473" sldId="1483"/>
            <ac:cxnSpMk id="26" creationId="{C7FC425E-F44B-F4A9-769A-3BE30DAE5299}"/>
          </ac:cxnSpMkLst>
        </pc:cxnChg>
      </pc:sldChg>
      <pc:sldChg chg="addSp delSp modSp add mod">
        <pc:chgData name="Cahenzli, Marcel" userId="79a3a718-b9c4-415e-968f-b145785c5e23" providerId="ADAL" clId="{BB0B2A6D-8078-4B11-98A1-B92CFCE9A754}" dt="2023-02-23T20:27:07.191" v="3557" actId="1076"/>
        <pc:sldMkLst>
          <pc:docMk/>
          <pc:sldMk cId="2628211509" sldId="1484"/>
        </pc:sldMkLst>
        <pc:spChg chg="add del mod">
          <ac:chgData name="Cahenzli, Marcel" userId="79a3a718-b9c4-415e-968f-b145785c5e23" providerId="ADAL" clId="{BB0B2A6D-8078-4B11-98A1-B92CFCE9A754}" dt="2023-02-23T09:44:17.177" v="1085" actId="22"/>
          <ac:spMkLst>
            <pc:docMk/>
            <pc:sldMk cId="2628211509" sldId="1484"/>
            <ac:spMk id="5" creationId="{A2121B06-D892-D5E4-6086-3AEBB4E0539F}"/>
          </ac:spMkLst>
        </pc:spChg>
        <pc:spChg chg="mod">
          <ac:chgData name="Cahenzli, Marcel" userId="79a3a718-b9c4-415e-968f-b145785c5e23" providerId="ADAL" clId="{BB0B2A6D-8078-4B11-98A1-B92CFCE9A754}" dt="2023-02-23T09:56:11.540" v="1712"/>
          <ac:spMkLst>
            <pc:docMk/>
            <pc:sldMk cId="2628211509" sldId="1484"/>
            <ac:spMk id="9" creationId="{CA982E15-FE37-9EEB-C0BC-4F618FAD034A}"/>
          </ac:spMkLst>
        </pc:spChg>
        <pc:spChg chg="add del mod">
          <ac:chgData name="Cahenzli, Marcel" userId="79a3a718-b9c4-415e-968f-b145785c5e23" providerId="ADAL" clId="{BB0B2A6D-8078-4B11-98A1-B92CFCE9A754}" dt="2023-02-23T09:44:56.848" v="1089" actId="478"/>
          <ac:spMkLst>
            <pc:docMk/>
            <pc:sldMk cId="2628211509" sldId="1484"/>
            <ac:spMk id="11" creationId="{046640CF-77A3-2CBC-A49D-2BD79EF063B9}"/>
          </ac:spMkLst>
        </pc:spChg>
        <pc:spChg chg="add mod">
          <ac:chgData name="Cahenzli, Marcel" userId="79a3a718-b9c4-415e-968f-b145785c5e23" providerId="ADAL" clId="{BB0B2A6D-8078-4B11-98A1-B92CFCE9A754}" dt="2023-02-23T20:27:07.191" v="3557" actId="1076"/>
          <ac:spMkLst>
            <pc:docMk/>
            <pc:sldMk cId="2628211509" sldId="1484"/>
            <ac:spMk id="13" creationId="{B4932651-3D12-262A-BD4A-D8D3C05C7CDB}"/>
          </ac:spMkLst>
        </pc:spChg>
        <pc:spChg chg="add mod">
          <ac:chgData name="Cahenzli, Marcel" userId="79a3a718-b9c4-415e-968f-b145785c5e23" providerId="ADAL" clId="{BB0B2A6D-8078-4B11-98A1-B92CFCE9A754}" dt="2023-02-23T10:13:11.404" v="1780" actId="1076"/>
          <ac:spMkLst>
            <pc:docMk/>
            <pc:sldMk cId="2628211509" sldId="1484"/>
            <ac:spMk id="18" creationId="{1E26889D-A2F5-CB35-CACE-994BF3C6E932}"/>
          </ac:spMkLst>
        </pc:spChg>
        <pc:spChg chg="add del mod">
          <ac:chgData name="Cahenzli, Marcel" userId="79a3a718-b9c4-415e-968f-b145785c5e23" providerId="ADAL" clId="{BB0B2A6D-8078-4B11-98A1-B92CFCE9A754}" dt="2023-02-23T10:21:58.962" v="1927"/>
          <ac:spMkLst>
            <pc:docMk/>
            <pc:sldMk cId="2628211509" sldId="1484"/>
            <ac:spMk id="25" creationId="{1390D08D-6793-BEFC-3742-51B520113EF2}"/>
          </ac:spMkLst>
        </pc:spChg>
        <pc:picChg chg="add del mod ord">
          <ac:chgData name="Cahenzli, Marcel" userId="79a3a718-b9c4-415e-968f-b145785c5e23" providerId="ADAL" clId="{BB0B2A6D-8078-4B11-98A1-B92CFCE9A754}" dt="2023-02-23T10:13:11.404" v="1780" actId="1076"/>
          <ac:picMkLst>
            <pc:docMk/>
            <pc:sldMk cId="2628211509" sldId="1484"/>
            <ac:picMk id="7" creationId="{2DB64FE3-DDBA-6E81-4861-93668A8FACDE}"/>
          </ac:picMkLst>
        </pc:picChg>
        <pc:picChg chg="del">
          <ac:chgData name="Cahenzli, Marcel" userId="79a3a718-b9c4-415e-968f-b145785c5e23" providerId="ADAL" clId="{BB0B2A6D-8078-4B11-98A1-B92CFCE9A754}" dt="2023-02-23T09:43:56.302" v="1084" actId="478"/>
          <ac:picMkLst>
            <pc:docMk/>
            <pc:sldMk cId="2628211509" sldId="1484"/>
            <ac:picMk id="8" creationId="{D5AE770A-1B49-21CB-DC6C-C5A7AD6304A5}"/>
          </ac:picMkLst>
        </pc:picChg>
        <pc:picChg chg="add del mod">
          <ac:chgData name="Cahenzli, Marcel" userId="79a3a718-b9c4-415e-968f-b145785c5e23" providerId="ADAL" clId="{BB0B2A6D-8078-4B11-98A1-B92CFCE9A754}" dt="2023-02-23T10:21:52.456" v="1923" actId="478"/>
          <ac:picMkLst>
            <pc:docMk/>
            <pc:sldMk cId="2628211509" sldId="1484"/>
            <ac:picMk id="23" creationId="{45BA171B-74B1-A079-BD84-8EE875032B66}"/>
          </ac:picMkLst>
        </pc:picChg>
        <pc:cxnChg chg="add mod">
          <ac:chgData name="Cahenzli, Marcel" userId="79a3a718-b9c4-415e-968f-b145785c5e23" providerId="ADAL" clId="{BB0B2A6D-8078-4B11-98A1-B92CFCE9A754}" dt="2023-02-23T10:13:11.404" v="1780" actId="1076"/>
          <ac:cxnSpMkLst>
            <pc:docMk/>
            <pc:sldMk cId="2628211509" sldId="1484"/>
            <ac:cxnSpMk id="12" creationId="{D7B97E28-EB46-2C58-F1C4-126D73A62B4E}"/>
          </ac:cxnSpMkLst>
        </pc:cxnChg>
        <pc:cxnChg chg="add mod">
          <ac:chgData name="Cahenzli, Marcel" userId="79a3a718-b9c4-415e-968f-b145785c5e23" providerId="ADAL" clId="{BB0B2A6D-8078-4B11-98A1-B92CFCE9A754}" dt="2023-02-23T10:13:16.037" v="1781" actId="1076"/>
          <ac:cxnSpMkLst>
            <pc:docMk/>
            <pc:sldMk cId="2628211509" sldId="1484"/>
            <ac:cxnSpMk id="17" creationId="{CA25F54F-A97C-047C-B89F-74289631DB5B}"/>
          </ac:cxnSpMkLst>
        </pc:cxnChg>
        <pc:cxnChg chg="add del mod">
          <ac:chgData name="Cahenzli, Marcel" userId="79a3a718-b9c4-415e-968f-b145785c5e23" providerId="ADAL" clId="{BB0B2A6D-8078-4B11-98A1-B92CFCE9A754}" dt="2023-02-23T10:21:53.078" v="1924" actId="478"/>
          <ac:cxnSpMkLst>
            <pc:docMk/>
            <pc:sldMk cId="2628211509" sldId="1484"/>
            <ac:cxnSpMk id="24" creationId="{AC744666-A8CA-4A87-8C56-3BD0D04D8FE3}"/>
          </ac:cxnSpMkLst>
        </pc:cxnChg>
      </pc:sldChg>
      <pc:sldChg chg="addSp delSp modSp add del mod ord">
        <pc:chgData name="Cahenzli, Marcel" userId="79a3a718-b9c4-415e-968f-b145785c5e23" providerId="ADAL" clId="{BB0B2A6D-8078-4B11-98A1-B92CFCE9A754}" dt="2023-02-23T10:07:48.998" v="1761" actId="47"/>
        <pc:sldMkLst>
          <pc:docMk/>
          <pc:sldMk cId="790400824" sldId="1485"/>
        </pc:sldMkLst>
        <pc:spChg chg="add del mod">
          <ac:chgData name="Cahenzli, Marcel" userId="79a3a718-b9c4-415e-968f-b145785c5e23" providerId="ADAL" clId="{BB0B2A6D-8078-4B11-98A1-B92CFCE9A754}" dt="2023-02-23T09:45:03.364" v="1094" actId="22"/>
          <ac:spMkLst>
            <pc:docMk/>
            <pc:sldMk cId="790400824" sldId="1485"/>
            <ac:spMk id="5" creationId="{A617A4A1-79F8-326D-4EA8-AAC33BEEF29D}"/>
          </ac:spMkLst>
        </pc:spChg>
        <pc:spChg chg="mod">
          <ac:chgData name="Cahenzli, Marcel" userId="79a3a718-b9c4-415e-968f-b145785c5e23" providerId="ADAL" clId="{BB0B2A6D-8078-4B11-98A1-B92CFCE9A754}" dt="2023-02-23T09:56:06.272" v="1709"/>
          <ac:spMkLst>
            <pc:docMk/>
            <pc:sldMk cId="790400824" sldId="1485"/>
            <ac:spMk id="9" creationId="{CA982E15-FE37-9EEB-C0BC-4F618FAD034A}"/>
          </ac:spMkLst>
        </pc:spChg>
        <pc:spChg chg="add mod">
          <ac:chgData name="Cahenzli, Marcel" userId="79a3a718-b9c4-415e-968f-b145785c5e23" providerId="ADAL" clId="{BB0B2A6D-8078-4B11-98A1-B92CFCE9A754}" dt="2023-02-23T09:50:35.349" v="1405"/>
          <ac:spMkLst>
            <pc:docMk/>
            <pc:sldMk cId="790400824" sldId="1485"/>
            <ac:spMk id="13" creationId="{5E502671-9437-377A-FB03-652D3FBF7E56}"/>
          </ac:spMkLst>
        </pc:spChg>
        <pc:picChg chg="del">
          <ac:chgData name="Cahenzli, Marcel" userId="79a3a718-b9c4-415e-968f-b145785c5e23" providerId="ADAL" clId="{BB0B2A6D-8078-4B11-98A1-B92CFCE9A754}" dt="2023-02-23T09:45:00.975" v="1091" actId="478"/>
          <ac:picMkLst>
            <pc:docMk/>
            <pc:sldMk cId="790400824" sldId="1485"/>
            <ac:picMk id="7" creationId="{2DB64FE3-DDBA-6E81-4861-93668A8FACDE}"/>
          </ac:picMkLst>
        </pc:picChg>
        <pc:picChg chg="add del">
          <ac:chgData name="Cahenzli, Marcel" userId="79a3a718-b9c4-415e-968f-b145785c5e23" providerId="ADAL" clId="{BB0B2A6D-8078-4B11-98A1-B92CFCE9A754}" dt="2023-02-23T09:45:02.483" v="1093" actId="22"/>
          <ac:picMkLst>
            <pc:docMk/>
            <pc:sldMk cId="790400824" sldId="1485"/>
            <ac:picMk id="8" creationId="{EB9A5B00-F093-18D0-F9DE-63948F5E58EC}"/>
          </ac:picMkLst>
        </pc:picChg>
        <pc:picChg chg="add mod ord">
          <ac:chgData name="Cahenzli, Marcel" userId="79a3a718-b9c4-415e-968f-b145785c5e23" providerId="ADAL" clId="{BB0B2A6D-8078-4B11-98A1-B92CFCE9A754}" dt="2023-02-23T09:45:03.364" v="1094" actId="22"/>
          <ac:picMkLst>
            <pc:docMk/>
            <pc:sldMk cId="790400824" sldId="1485"/>
            <ac:picMk id="11" creationId="{1AE3EEB9-DCD9-B4EF-5EB4-4DE900D7F951}"/>
          </ac:picMkLst>
        </pc:picChg>
        <pc:cxnChg chg="add mod">
          <ac:chgData name="Cahenzli, Marcel" userId="79a3a718-b9c4-415e-968f-b145785c5e23" providerId="ADAL" clId="{BB0B2A6D-8078-4B11-98A1-B92CFCE9A754}" dt="2023-02-23T09:50:35.349" v="1405"/>
          <ac:cxnSpMkLst>
            <pc:docMk/>
            <pc:sldMk cId="790400824" sldId="1485"/>
            <ac:cxnSpMk id="12" creationId="{95837B97-EB52-DA0E-0630-6185AECBC93E}"/>
          </ac:cxnSpMkLst>
        </pc:cxnChg>
      </pc:sldChg>
      <pc:sldChg chg="addSp delSp modSp mod chgLayout">
        <pc:chgData name="Cahenzli, Marcel" userId="79a3a718-b9c4-415e-968f-b145785c5e23" providerId="ADAL" clId="{BB0B2A6D-8078-4B11-98A1-B92CFCE9A754}" dt="2023-02-23T20:24:58.080" v="3497" actId="108"/>
        <pc:sldMkLst>
          <pc:docMk/>
          <pc:sldMk cId="13150127" sldId="1487"/>
        </pc:sldMkLst>
        <pc:spChg chg="add del mod ord">
          <ac:chgData name="Cahenzli, Marcel" userId="79a3a718-b9c4-415e-968f-b145785c5e23" providerId="ADAL" clId="{BB0B2A6D-8078-4B11-98A1-B92CFCE9A754}" dt="2023-02-23T20:20:52.740" v="3451" actId="478"/>
          <ac:spMkLst>
            <pc:docMk/>
            <pc:sldMk cId="13150127" sldId="1487"/>
            <ac:spMk id="2" creationId="{FD10E9E3-24AD-912C-33D0-C5BCD1D4EBAF}"/>
          </ac:spMkLst>
        </pc:spChg>
        <pc:spChg chg="mod ord">
          <ac:chgData name="Cahenzli, Marcel" userId="79a3a718-b9c4-415e-968f-b145785c5e23" providerId="ADAL" clId="{BB0B2A6D-8078-4B11-98A1-B92CFCE9A754}" dt="2023-02-23T20:18:59.177" v="3436" actId="700"/>
          <ac:spMkLst>
            <pc:docMk/>
            <pc:sldMk cId="13150127" sldId="1487"/>
            <ac:spMk id="3" creationId="{811F6EC9-ECF3-006B-D232-CFD08585C842}"/>
          </ac:spMkLst>
        </pc:spChg>
        <pc:spChg chg="mod ord">
          <ac:chgData name="Cahenzli, Marcel" userId="79a3a718-b9c4-415e-968f-b145785c5e23" providerId="ADAL" clId="{BB0B2A6D-8078-4B11-98A1-B92CFCE9A754}" dt="2023-02-23T20:18:59.177" v="3436" actId="700"/>
          <ac:spMkLst>
            <pc:docMk/>
            <pc:sldMk cId="13150127" sldId="1487"/>
            <ac:spMk id="4" creationId="{D336C16C-9A9D-4995-BD64-AA815FD60689}"/>
          </ac:spMkLst>
        </pc:spChg>
        <pc:spChg chg="add del mod ord">
          <ac:chgData name="Cahenzli, Marcel" userId="79a3a718-b9c4-415e-968f-b145785c5e23" providerId="ADAL" clId="{BB0B2A6D-8078-4B11-98A1-B92CFCE9A754}" dt="2023-02-23T20:20:54.151" v="3452" actId="478"/>
          <ac:spMkLst>
            <pc:docMk/>
            <pc:sldMk cId="13150127" sldId="1487"/>
            <ac:spMk id="5" creationId="{ED94C115-AC42-B61B-CD8A-470A4034B1E7}"/>
          </ac:spMkLst>
        </pc:spChg>
        <pc:spChg chg="add del mod">
          <ac:chgData name="Cahenzli, Marcel" userId="79a3a718-b9c4-415e-968f-b145785c5e23" providerId="ADAL" clId="{BB0B2A6D-8078-4B11-98A1-B92CFCE9A754}" dt="2023-02-23T20:24:24.343" v="3488" actId="478"/>
          <ac:spMkLst>
            <pc:docMk/>
            <pc:sldMk cId="13150127" sldId="1487"/>
            <ac:spMk id="7" creationId="{25776F39-30B0-116A-A821-1C397FCE12F1}"/>
          </ac:spMkLst>
        </pc:spChg>
        <pc:spChg chg="add mod">
          <ac:chgData name="Cahenzli, Marcel" userId="79a3a718-b9c4-415e-968f-b145785c5e23" providerId="ADAL" clId="{BB0B2A6D-8078-4B11-98A1-B92CFCE9A754}" dt="2023-02-23T20:24:58.080" v="3497" actId="108"/>
          <ac:spMkLst>
            <pc:docMk/>
            <pc:sldMk cId="13150127" sldId="1487"/>
            <ac:spMk id="8" creationId="{E0EB712D-88FF-652F-AD07-EBE500FC8B72}"/>
          </ac:spMkLst>
        </pc:spChg>
        <pc:spChg chg="del mod ord">
          <ac:chgData name="Cahenzli, Marcel" userId="79a3a718-b9c4-415e-968f-b145785c5e23" providerId="ADAL" clId="{BB0B2A6D-8078-4B11-98A1-B92CFCE9A754}" dt="2023-02-23T20:24:22.120" v="3487" actId="478"/>
          <ac:spMkLst>
            <pc:docMk/>
            <pc:sldMk cId="13150127" sldId="1487"/>
            <ac:spMk id="9" creationId="{CA982E15-FE37-9EEB-C0BC-4F618FAD034A}"/>
          </ac:spMkLst>
        </pc:spChg>
        <pc:graphicFrameChg chg="mod modGraphic">
          <ac:chgData name="Cahenzli, Marcel" userId="79a3a718-b9c4-415e-968f-b145785c5e23" providerId="ADAL" clId="{BB0B2A6D-8078-4B11-98A1-B92CFCE9A754}" dt="2023-02-23T20:18:52.992" v="3435" actId="1076"/>
          <ac:graphicFrameMkLst>
            <pc:docMk/>
            <pc:sldMk cId="13150127" sldId="1487"/>
            <ac:graphicFrameMk id="10" creationId="{8A277052-343C-932C-49C0-48D3043FCA28}"/>
          </ac:graphicFrameMkLst>
        </pc:graphicFrameChg>
      </pc:sldChg>
    </pc:docChg>
  </pc:docChgLst>
  <pc:docChgLst>
    <pc:chgData name="Buchegger, Dominik" userId="4419538d-6150-464b-ac11-eb0323261855" providerId="ADAL" clId="{4F9EF11F-38DC-43BD-B2BA-29F8A8EC59F0}"/>
    <pc:docChg chg="undo custSel addSld delSld modSld sldOrd">
      <pc:chgData name="Buchegger, Dominik" userId="4419538d-6150-464b-ac11-eb0323261855" providerId="ADAL" clId="{4F9EF11F-38DC-43BD-B2BA-29F8A8EC59F0}" dt="2023-09-25T14:37:28.710" v="180" actId="47"/>
      <pc:docMkLst>
        <pc:docMk/>
      </pc:docMkLst>
      <pc:sldChg chg="ord">
        <pc:chgData name="Buchegger, Dominik" userId="4419538d-6150-464b-ac11-eb0323261855" providerId="ADAL" clId="{4F9EF11F-38DC-43BD-B2BA-29F8A8EC59F0}" dt="2023-09-25T14:37:19.599" v="161" actId="20578"/>
        <pc:sldMkLst>
          <pc:docMk/>
          <pc:sldMk cId="3397366893" sldId="1481"/>
        </pc:sldMkLst>
      </pc:sldChg>
      <pc:sldChg chg="addSp delSp modSp add del mod">
        <pc:chgData name="Buchegger, Dominik" userId="4419538d-6150-464b-ac11-eb0323261855" providerId="ADAL" clId="{4F9EF11F-38DC-43BD-B2BA-29F8A8EC59F0}" dt="2023-09-25T14:37:28.710" v="180" actId="47"/>
        <pc:sldMkLst>
          <pc:docMk/>
          <pc:sldMk cId="13150127" sldId="1487"/>
        </pc:sldMkLst>
        <pc:spChg chg="add del mod">
          <ac:chgData name="Buchegger, Dominik" userId="4419538d-6150-464b-ac11-eb0323261855" providerId="ADAL" clId="{4F9EF11F-38DC-43BD-B2BA-29F8A8EC59F0}" dt="2023-09-25T14:37:25.862" v="179" actId="478"/>
          <ac:spMkLst>
            <pc:docMk/>
            <pc:sldMk cId="13150127" sldId="1487"/>
            <ac:spMk id="5" creationId="{E4728123-5D9B-894D-5832-B95732E509E1}"/>
          </ac:spMkLst>
        </pc:spChg>
        <pc:spChg chg="add del mod">
          <ac:chgData name="Buchegger, Dominik" userId="4419538d-6150-464b-ac11-eb0323261855" providerId="ADAL" clId="{4F9EF11F-38DC-43BD-B2BA-29F8A8EC59F0}" dt="2023-09-25T14:37:21.709" v="176"/>
          <ac:spMkLst>
            <pc:docMk/>
            <pc:sldMk cId="13150127" sldId="1487"/>
            <ac:spMk id="6" creationId="{94A787D3-7551-DAA0-CFEB-49B0EDF7B12A}"/>
          </ac:spMkLst>
        </pc:spChg>
        <pc:spChg chg="mod">
          <ac:chgData name="Buchegger, Dominik" userId="4419538d-6150-464b-ac11-eb0323261855" providerId="ADAL" clId="{4F9EF11F-38DC-43BD-B2BA-29F8A8EC59F0}" dt="2023-09-25T13:50:51.890" v="48" actId="113"/>
          <ac:spMkLst>
            <pc:docMk/>
            <pc:sldMk cId="13150127" sldId="1487"/>
            <ac:spMk id="8" creationId="{E0EB712D-88FF-652F-AD07-EBE500FC8B72}"/>
          </ac:spMkLst>
        </pc:spChg>
        <pc:graphicFrameChg chg="del">
          <ac:chgData name="Buchegger, Dominik" userId="4419538d-6150-464b-ac11-eb0323261855" providerId="ADAL" clId="{4F9EF11F-38DC-43BD-B2BA-29F8A8EC59F0}" dt="2023-09-25T13:50:54.702" v="49" actId="478"/>
          <ac:graphicFrameMkLst>
            <pc:docMk/>
            <pc:sldMk cId="13150127" sldId="1487"/>
            <ac:graphicFrameMk id="10" creationId="{8A277052-343C-932C-49C0-48D3043FCA28}"/>
          </ac:graphicFrameMkLst>
        </pc:graphicFrameChg>
      </pc:sldChg>
      <pc:sldChg chg="add">
        <pc:chgData name="Buchegger, Dominik" userId="4419538d-6150-464b-ac11-eb0323261855" providerId="ADAL" clId="{4F9EF11F-38DC-43BD-B2BA-29F8A8EC59F0}" dt="2023-09-25T13:49:44.889" v="0" actId="2890"/>
        <pc:sldMkLst>
          <pc:docMk/>
          <pc:sldMk cId="1000624696" sldId="1488"/>
        </pc:sldMkLst>
      </pc:sldChg>
      <pc:sldChg chg="add del mod modShow">
        <pc:chgData name="Buchegger, Dominik" userId="4419538d-6150-464b-ac11-eb0323261855" providerId="ADAL" clId="{4F9EF11F-38DC-43BD-B2BA-29F8A8EC59F0}" dt="2023-09-25T14:37:19.505" v="160"/>
        <pc:sldMkLst>
          <pc:docMk/>
          <pc:sldMk cId="4091762455" sldId="1489"/>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9-28T10:57:42.335"/>
    </inkml:context>
    <inkml:brush xml:id="br0">
      <inkml:brushProperty name="width" value="0.05" units="cm"/>
      <inkml:brushProperty name="height" value="0.05" units="cm"/>
      <inkml:brushProperty name="color" value="#E71224"/>
      <inkml:brushProperty name="ignorePressure" value="1"/>
    </inkml:brush>
  </inkml:definitions>
  <inkml:trace contextRef="#ctx0" brushRef="#br0">0 89,'5'0,"-1"-1,0 0,1-1,-1 1,0-1,1 1,-1-1,0-1,0 1,-1 0,6-5,21-11,-26 16,-1 0,1-1,0 1,-1 0,0-1,1 0,-1 0,0 0,2-4,1 0,-5 7,-1-1,1 0,-1 0,1 1,0-1,-1 1,1-1,0 1,-1-1,1 1,0-1,0 1,-1-1,1 1,0 0,0 0,0-1,-1 1,1 0,0 0,0 0,0 0,0 0,0 0,-1 0,1 0,0 0,0 0,0 0,0 1,-1-1,1 0,0 1,0-1,1 1,-1 0,0 1,0-1,0 0,0 0,0 1,0-1,0 0,-1 1,1-1,0 1,-1-1,1 1,-1-1,1 1,-1 0,0-1,0 4,0 19,-1-14,1-1,1 1,-1-1,4 13,11 18,-13-31,-1 0,0 0,0 0,0 0,-1 0,-1 0,-1 12,-3-1,5-19,0 0,0 0,-1-1,1 1,0 0,-1 0,1-1,-1 1,1 0,-1 0,1-1,-1 1,1 0,-1-1,0 1,1-1,-1 1,0-1,1 1,-1-1,-1 1,2-1,-1-1,1 1,-1 0,1 0,0-1,-1 1,1 0,0-1,-1 1,1 0,0-1,-1 1,1-1,0 1,0-1,-1 1,1 0,0-1,0 1,0-1,0 1,0-1,0 1,-1-1,1 1,0-1,0 1,1-2,-2-17,1 17,2-49,-1 15,-3-38,0 64,0-1,-4-14,4 20</inkml:trace>
</inkml:ink>
</file>

<file path=ppt/media/image1.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jpeg>
</file>

<file path=ppt/media/image5.png>
</file>

<file path=ppt/media/image6.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F3C46-3F11-47F1-8233-2D2A4F656EAA}" type="datetimeFigureOut">
              <a:rPr lang="de-DE" smtClean="0"/>
              <a:t>28.09.2023</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18140C-7C65-48C5-AF48-8AE3F4A693ED}" type="slidenum">
              <a:rPr lang="de-DE" smtClean="0"/>
              <a:t>‹#›</a:t>
            </a:fld>
            <a:endParaRPr lang="de-DE"/>
          </a:p>
        </p:txBody>
      </p:sp>
    </p:spTree>
    <p:extLst>
      <p:ext uri="{BB962C8B-B14F-4D97-AF65-F5344CB8AC3E}">
        <p14:creationId xmlns:p14="http://schemas.microsoft.com/office/powerpoint/2010/main" val="2474506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F18140C-7C65-48C5-AF48-8AE3F4A693ED}" type="slidenum">
              <a:rPr lang="de-DE" smtClean="0"/>
              <a:t>14</a:t>
            </a:fld>
            <a:endParaRPr lang="de-DE"/>
          </a:p>
        </p:txBody>
      </p:sp>
    </p:spTree>
    <p:extLst>
      <p:ext uri="{BB962C8B-B14F-4D97-AF65-F5344CB8AC3E}">
        <p14:creationId xmlns:p14="http://schemas.microsoft.com/office/powerpoint/2010/main" val="28078292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F18140C-7C65-48C5-AF48-8AE3F4A693ED}" type="slidenum">
              <a:rPr lang="de-DE" smtClean="0"/>
              <a:t>15</a:t>
            </a:fld>
            <a:endParaRPr lang="de-DE"/>
          </a:p>
        </p:txBody>
      </p:sp>
    </p:spTree>
    <p:extLst>
      <p:ext uri="{BB962C8B-B14F-4D97-AF65-F5344CB8AC3E}">
        <p14:creationId xmlns:p14="http://schemas.microsoft.com/office/powerpoint/2010/main" val="2662725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81C78C-DF60-43AA-9025-896AF7F5120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395044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6.jpeg"/><Relationship Id="rId7" Type="http://schemas.openxmlformats.org/officeDocument/2006/relationships/image" Target="../media/image9.emf"/><Relationship Id="rId2" Type="http://schemas.openxmlformats.org/officeDocument/2006/relationships/slideMaster" Target="../slideMasters/slideMaster1.xml"/><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image" Target="../media/image7.emf"/><Relationship Id="rId10" Type="http://schemas.openxmlformats.org/officeDocument/2006/relationships/image" Target="../media/image1.png"/><Relationship Id="rId4" Type="http://schemas.openxmlformats.org/officeDocument/2006/relationships/oleObject" Target="../embeddings/oleObject1.bin"/><Relationship Id="rId9"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el Slide 1">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EE742CE-731B-4B2E-A341-DD1A2BF3F5B5}"/>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a:ext>
            </a:extLst>
          </a:blip>
          <a:srcRect/>
          <a:stretch/>
        </p:blipFill>
        <p:spPr bwMode="auto">
          <a:xfrm>
            <a:off x="0" y="0"/>
            <a:ext cx="9144000" cy="5143498"/>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DFF74B8C-606D-4C49-A5DA-1496FFDE21B4}"/>
              </a:ext>
            </a:extLst>
          </p:cNvPr>
          <p:cNvSpPr/>
          <p:nvPr/>
        </p:nvSpPr>
        <p:spPr>
          <a:xfrm>
            <a:off x="4583371" y="3168046"/>
            <a:ext cx="4560629" cy="1975452"/>
          </a:xfrm>
          <a:custGeom>
            <a:avLst/>
            <a:gdLst>
              <a:gd name="connsiteX0" fmla="*/ 4560629 w 4560629"/>
              <a:gd name="connsiteY0" fmla="*/ 0 h 1975452"/>
              <a:gd name="connsiteX1" fmla="*/ 4560629 w 4560629"/>
              <a:gd name="connsiteY1" fmla="*/ 1975452 h 1975452"/>
              <a:gd name="connsiteX2" fmla="*/ 166568 w 4560629"/>
              <a:gd name="connsiteY2" fmla="*/ 1975452 h 1975452"/>
              <a:gd name="connsiteX3" fmla="*/ 0 w 4560629"/>
              <a:gd name="connsiteY3" fmla="*/ 1045124 h 1975452"/>
            </a:gdLst>
            <a:ahLst/>
            <a:cxnLst>
              <a:cxn ang="0">
                <a:pos x="connsiteX0" y="connsiteY0"/>
              </a:cxn>
              <a:cxn ang="0">
                <a:pos x="connsiteX1" y="connsiteY1"/>
              </a:cxn>
              <a:cxn ang="0">
                <a:pos x="connsiteX2" y="connsiteY2"/>
              </a:cxn>
              <a:cxn ang="0">
                <a:pos x="connsiteX3" y="connsiteY3"/>
              </a:cxn>
            </a:cxnLst>
            <a:rect l="l" t="t" r="r" b="b"/>
            <a:pathLst>
              <a:path w="4560629" h="1975452">
                <a:moveTo>
                  <a:pt x="4560629" y="0"/>
                </a:moveTo>
                <a:lnTo>
                  <a:pt x="4560629" y="1975452"/>
                </a:lnTo>
                <a:lnTo>
                  <a:pt x="166568" y="1975452"/>
                </a:lnTo>
                <a:lnTo>
                  <a:pt x="0" y="104512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14" name="TextBox 13">
            <a:extLst>
              <a:ext uri="{FF2B5EF4-FFF2-40B4-BE49-F238E27FC236}">
                <a16:creationId xmlns:a16="http://schemas.microsoft.com/office/drawing/2014/main" id="{69B6FC2A-29C4-4742-B32D-604659C0CB22}"/>
              </a:ext>
            </a:extLst>
          </p:cNvPr>
          <p:cNvSpPr txBox="1"/>
          <p:nvPr/>
        </p:nvSpPr>
        <p:spPr>
          <a:xfrm>
            <a:off x="6789318" y="4613375"/>
            <a:ext cx="1995907" cy="153888"/>
          </a:xfrm>
          <a:prstGeom prst="rect">
            <a:avLst/>
          </a:prstGeom>
          <a:noFill/>
        </p:spPr>
        <p:txBody>
          <a:bodyPr wrap="square" lIns="0" tIns="0" rIns="0" bIns="0" rtlCol="0">
            <a:spAutoFit/>
          </a:bodyPr>
          <a:lstStyle/>
          <a:p>
            <a:pPr algn="r"/>
            <a:r>
              <a:rPr lang="en-GB" sz="1000">
                <a:solidFill>
                  <a:schemeClr val="bg2"/>
                </a:solidFill>
              </a:rPr>
              <a:t>From </a:t>
            </a:r>
            <a:r>
              <a:rPr lang="en-GB" sz="1000" err="1">
                <a:solidFill>
                  <a:schemeClr val="bg2"/>
                </a:solidFill>
              </a:rPr>
              <a:t>insight</a:t>
            </a:r>
            <a:r>
              <a:rPr lang="en-GB" sz="1000">
                <a:solidFill>
                  <a:schemeClr val="bg2"/>
                </a:solidFill>
              </a:rPr>
              <a:t> </a:t>
            </a:r>
            <a:r>
              <a:rPr lang="en-GB" sz="1000" err="1">
                <a:solidFill>
                  <a:schemeClr val="bg2"/>
                </a:solidFill>
              </a:rPr>
              <a:t>to</a:t>
            </a:r>
            <a:r>
              <a:rPr lang="en-GB" sz="1000">
                <a:solidFill>
                  <a:schemeClr val="bg2"/>
                </a:solidFill>
              </a:rPr>
              <a:t> </a:t>
            </a:r>
            <a:r>
              <a:rPr lang="en-GB" sz="1000" err="1">
                <a:solidFill>
                  <a:schemeClr val="bg2"/>
                </a:solidFill>
              </a:rPr>
              <a:t>impact</a:t>
            </a:r>
            <a:r>
              <a:rPr lang="en-GB" sz="1000">
                <a:solidFill>
                  <a:schemeClr val="bg2"/>
                </a:solidFill>
              </a:rPr>
              <a:t>.</a:t>
            </a:r>
          </a:p>
        </p:txBody>
      </p:sp>
      <p:pic>
        <p:nvPicPr>
          <p:cNvPr id="1609015164" name="Rectangle 2" descr="{&quot;templafy&quot;:{&quot;id&quot;:&quot;b9ddadaa-0495-446c-a774-3deec88f84b2&quot;}}"/>
          <p:cNvPicPr>
            <a:picLocks noChangeAspect="1"/>
          </p:cNvPicPr>
          <p:nvPr/>
        </p:nvPicPr>
        <p:blipFill>
          <a:blip r:embed="rId3"/>
          <a:stretch>
            <a:fillRect/>
          </a:stretch>
        </p:blipFill>
        <p:spPr>
          <a:xfrm>
            <a:off x="361173" y="313025"/>
            <a:ext cx="2221200" cy="460800"/>
          </a:xfrm>
          <a:prstGeom prst="rect">
            <a:avLst/>
          </a:prstGeom>
        </p:spPr>
      </p:pic>
      <p:sp>
        <p:nvSpPr>
          <p:cNvPr id="5" name="Title 4">
            <a:extLst>
              <a:ext uri="{FF2B5EF4-FFF2-40B4-BE49-F238E27FC236}">
                <a16:creationId xmlns:a16="http://schemas.microsoft.com/office/drawing/2014/main" id="{A891F29F-BED8-4555-9938-829D3AC33287}"/>
              </a:ext>
            </a:extLst>
          </p:cNvPr>
          <p:cNvSpPr>
            <a:spLocks noGrp="1"/>
          </p:cNvSpPr>
          <p:nvPr>
            <p:ph type="title"/>
          </p:nvPr>
        </p:nvSpPr>
        <p:spPr>
          <a:xfrm>
            <a:off x="827015" y="1636541"/>
            <a:ext cx="7958210" cy="1531505"/>
          </a:xfrm>
        </p:spPr>
        <p:txBody>
          <a:bodyPr anchor="b"/>
          <a:lstStyle>
            <a:lvl1pPr>
              <a:lnSpc>
                <a:spcPts val="4200"/>
              </a:lnSpc>
              <a:defRPr sz="4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3654089-CB0E-4321-8557-8E0B4ACD847A}"/>
              </a:ext>
            </a:extLst>
          </p:cNvPr>
          <p:cNvSpPr>
            <a:spLocks noGrp="1"/>
          </p:cNvSpPr>
          <p:nvPr>
            <p:ph type="body" sz="quarter" idx="10" hasCustomPrompt="1"/>
          </p:nvPr>
        </p:nvSpPr>
        <p:spPr>
          <a:xfrm>
            <a:off x="831027" y="3305908"/>
            <a:ext cx="3650486" cy="1174017"/>
          </a:xfrm>
        </p:spPr>
        <p:txBody>
          <a:bodyPr>
            <a:normAutofit/>
          </a:bodyPr>
          <a:lstStyle>
            <a:lvl1pPr marL="0" indent="0">
              <a:spcAft>
                <a:spcPts val="0"/>
              </a:spcAft>
              <a:buFont typeface="Arial" panose="020B0604020202020204" pitchFamily="34" charset="0"/>
              <a:buNone/>
              <a:defRPr sz="1600"/>
            </a:lvl1pPr>
            <a:lvl2pPr marL="0" indent="0">
              <a:spcAft>
                <a:spcPts val="0"/>
              </a:spcAft>
              <a:buNone/>
              <a:defRPr sz="1600"/>
            </a:lvl2pPr>
            <a:lvl3pPr marL="0" indent="0">
              <a:spcAft>
                <a:spcPts val="0"/>
              </a:spcAft>
              <a:buNone/>
              <a:defRPr sz="1600"/>
            </a:lvl3pPr>
            <a:lvl4pPr marL="0" indent="0">
              <a:spcAft>
                <a:spcPts val="0"/>
              </a:spcAft>
              <a:buNone/>
              <a:defRPr sz="1600"/>
            </a:lvl4pPr>
            <a:lvl5pPr marL="0" indent="0">
              <a:spcAft>
                <a:spcPts val="0"/>
              </a:spcAft>
              <a:buNone/>
              <a:defRPr sz="1600"/>
            </a:lvl5pPr>
          </a:lstStyle>
          <a:p>
            <a:pPr lvl="0"/>
            <a:r>
              <a:rPr lang="en-US" noProof="0"/>
              <a:t>Placeholder for subtitle, contact information, date etc.</a:t>
            </a:r>
          </a:p>
        </p:txBody>
      </p:sp>
    </p:spTree>
    <p:extLst>
      <p:ext uri="{BB962C8B-B14F-4D97-AF65-F5344CB8AC3E}">
        <p14:creationId xmlns:p14="http://schemas.microsoft.com/office/powerpoint/2010/main" val="2851768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111007C9-750C-45A4-AB1B-CB6B97990CE5}" type="datetime6">
              <a:rPr lang="de-CH" smtClean="0"/>
              <a:t>September 23</a:t>
            </a:fld>
            <a:endParaRPr lang="de-DE"/>
          </a:p>
        </p:txBody>
      </p:sp>
    </p:spTree>
    <p:extLst>
      <p:ext uri="{BB962C8B-B14F-4D97-AF65-F5344CB8AC3E}">
        <p14:creationId xmlns:p14="http://schemas.microsoft.com/office/powerpoint/2010/main" val="850542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65C08088-81A0-403B-BB04-AE6002DCC26A}" type="datetime6">
              <a:rPr lang="de-CH" smtClean="0"/>
              <a:t>September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944674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1"/>
            <a:ext cx="4122737" cy="2621958"/>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93DD61F4-D9DA-406C-AF0A-CAC39F14C0F6}" type="datetime6">
              <a:rPr lang="de-CH" smtClean="0"/>
              <a:t>September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3" name="Textplatzhalter 6">
            <a:extLst>
              <a:ext uri="{FF2B5EF4-FFF2-40B4-BE49-F238E27FC236}">
                <a16:creationId xmlns:a16="http://schemas.microsoft.com/office/drawing/2014/main" id="{86B5E8FE-8CBE-4759-BB01-C3BFECF4A0EE}"/>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4" name="Inhaltsplatzhalter 16">
            <a:extLst>
              <a:ext uri="{FF2B5EF4-FFF2-40B4-BE49-F238E27FC236}">
                <a16:creationId xmlns:a16="http://schemas.microsoft.com/office/drawing/2014/main" id="{8AD8B021-5AD6-44F8-B57D-010BB7B137AA}"/>
              </a:ext>
            </a:extLst>
          </p:cNvPr>
          <p:cNvSpPr>
            <a:spLocks noGrp="1"/>
          </p:cNvSpPr>
          <p:nvPr>
            <p:ph sz="quarter" idx="18"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4434966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067FB25E-899A-44E8-9BBB-396B4C7606B9}" type="datetime6">
              <a:rPr lang="de-CH" smtClean="0"/>
              <a:t>September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Tree>
    <p:extLst>
      <p:ext uri="{BB962C8B-B14F-4D97-AF65-F5344CB8AC3E}">
        <p14:creationId xmlns:p14="http://schemas.microsoft.com/office/powerpoint/2010/main" val="4453987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2621958"/>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319C7E52-FAF0-4402-816C-D519DB6324B5}" type="datetime6">
              <a:rPr lang="de-CH" smtClean="0"/>
              <a:t>September 23</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3" name="Textplatzhalter 6">
            <a:extLst>
              <a:ext uri="{FF2B5EF4-FFF2-40B4-BE49-F238E27FC236}">
                <a16:creationId xmlns:a16="http://schemas.microsoft.com/office/drawing/2014/main" id="{3A5845F3-A444-47AE-917F-673A907B9092}"/>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BF83157E-6215-44CE-AB8B-6FE4750FAB3F}"/>
              </a:ext>
            </a:extLst>
          </p:cNvPr>
          <p:cNvSpPr>
            <a:spLocks noGrp="1"/>
          </p:cNvSpPr>
          <p:nvPr>
            <p:ph sz="quarter" idx="20"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2893874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82F54D9E-7D1F-444A-82BF-BBF0595DA982}" type="datetime6">
              <a:rPr lang="de-CH" smtClean="0"/>
              <a:t>September 23</a:t>
            </a:fld>
            <a:endParaRPr lang="de-DE"/>
          </a:p>
        </p:txBody>
      </p:sp>
    </p:spTree>
    <p:extLst>
      <p:ext uri="{BB962C8B-B14F-4D97-AF65-F5344CB8AC3E}">
        <p14:creationId xmlns:p14="http://schemas.microsoft.com/office/powerpoint/2010/main" val="34796761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09B361C5-E514-4A70-858B-8132FB5C91DF}" type="datetime6">
              <a:rPr lang="de-CH" smtClean="0"/>
              <a:t>September 23</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n-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17636012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2605054"/>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1"/>
            <a:ext cx="4213225" cy="2605054"/>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218F951F-E348-4CE7-83CE-A0ED851B26A2}" type="datetime6">
              <a:rPr lang="de-CH" smtClean="0"/>
              <a:t>September 23</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4" name="Textplatzhalter 6">
            <a:extLst>
              <a:ext uri="{FF2B5EF4-FFF2-40B4-BE49-F238E27FC236}">
                <a16:creationId xmlns:a16="http://schemas.microsoft.com/office/drawing/2014/main" id="{9836CA3C-1FB4-448E-8E4F-D95C186A1FD0}"/>
              </a:ext>
            </a:extLst>
          </p:cNvPr>
          <p:cNvSpPr>
            <a:spLocks noGrp="1"/>
          </p:cNvSpPr>
          <p:nvPr>
            <p:ph type="body" sz="quarter" idx="16"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6AAFEC9F-D413-4D3E-8DEC-EF47020CE4D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566422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Zwei Bilder mit Legende">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FFEC9FF2-0829-44EA-809D-F5C42173624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0" y="0"/>
            <a:ext cx="4571999" cy="3887599"/>
          </a:xfrm>
          <a:pattFill prst="wdUpDiag">
            <a:fgClr>
              <a:schemeClr val="accent1"/>
            </a:fgClr>
            <a:bgClr>
              <a:schemeClr val="bg1"/>
            </a:bgClr>
          </a:pattFill>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0"/>
            <a:ext cx="4572000" cy="3887599"/>
          </a:xfrm>
          <a:pattFill prst="wdDnDiag">
            <a:fgClr>
              <a:schemeClr val="accent1"/>
            </a:fgClr>
            <a:bgClr>
              <a:schemeClr val="bg1"/>
            </a:bgClr>
          </a:pattFill>
        </p:spPr>
        <p:txBody>
          <a:bodyPr anchor="ctr"/>
          <a:lstStyle>
            <a:lvl1pPr algn="ctr">
              <a:defRPr/>
            </a:lvl1pPr>
          </a:lstStyle>
          <a:p>
            <a:r>
              <a:rPr lang="en-US" noProof="0"/>
              <a:t>(click to add a picture)</a:t>
            </a:r>
          </a:p>
        </p:txBody>
      </p:sp>
      <p:sp>
        <p:nvSpPr>
          <p:cNvPr id="4" name="Text Placeholder 3">
            <a:extLst>
              <a:ext uri="{FF2B5EF4-FFF2-40B4-BE49-F238E27FC236}">
                <a16:creationId xmlns:a16="http://schemas.microsoft.com/office/drawing/2014/main" id="{C19FAD45-6EEE-4522-8CA6-5189DCDD487C}"/>
              </a:ext>
            </a:extLst>
          </p:cNvPr>
          <p:cNvSpPr>
            <a:spLocks noGrp="1"/>
          </p:cNvSpPr>
          <p:nvPr>
            <p:ph type="body" sz="quarter" idx="16" hasCustomPrompt="1"/>
          </p:nvPr>
        </p:nvSpPr>
        <p:spPr>
          <a:xfrm>
            <a:off x="99317" y="3989388"/>
            <a:ext cx="4382196"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sp>
        <p:nvSpPr>
          <p:cNvPr id="12" name="Text Placeholder 3">
            <a:extLst>
              <a:ext uri="{FF2B5EF4-FFF2-40B4-BE49-F238E27FC236}">
                <a16:creationId xmlns:a16="http://schemas.microsoft.com/office/drawing/2014/main" id="{447F9A9E-BA08-4C8F-96E1-0E7C7D71B398}"/>
              </a:ext>
            </a:extLst>
          </p:cNvPr>
          <p:cNvSpPr>
            <a:spLocks noGrp="1"/>
          </p:cNvSpPr>
          <p:nvPr>
            <p:ph type="body" sz="quarter" idx="17" hasCustomPrompt="1"/>
          </p:nvPr>
        </p:nvSpPr>
        <p:spPr>
          <a:xfrm>
            <a:off x="4662486" y="3989387"/>
            <a:ext cx="4382195"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pic>
        <p:nvPicPr>
          <p:cNvPr id="1613922474" name="Rectangle 14" descr="{&quot;templafy&quot;:{&quot;id&quot;:&quot;a3bfa591-4d50-4d64-bc9e-6e4385707fec&quot;}}" hidden="1"/>
          <p:cNvPicPr>
            <a:picLocks noChangeAspect="1"/>
          </p:cNvPicPr>
          <p:nvPr/>
        </p:nvPicPr>
        <p:blipFill>
          <a:blip r:embed="rId2"/>
          <a:stretch>
            <a:fillRect/>
          </a:stretch>
        </p:blipFill>
        <p:spPr>
          <a:xfrm>
            <a:off x="358775" y="4668427"/>
            <a:ext cx="1036800" cy="306000"/>
          </a:xfrm>
          <a:prstGeom prst="rect">
            <a:avLst/>
          </a:prstGeom>
        </p:spPr>
      </p:pic>
      <p:sp>
        <p:nvSpPr>
          <p:cNvPr id="13" name="Date Placeholder 3">
            <a:extLst>
              <a:ext uri="{FF2B5EF4-FFF2-40B4-BE49-F238E27FC236}">
                <a16:creationId xmlns:a16="http://schemas.microsoft.com/office/drawing/2014/main" id="{C2D3E358-7013-49C0-B535-4D724985DD79}"/>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486C75F3-C0D1-4ABB-8738-25AB5753A893}" type="datetime6">
              <a:rPr lang="de-CH" smtClean="0"/>
              <a:t>September 23</a:t>
            </a:fld>
            <a:endParaRPr lang="de-DE"/>
          </a:p>
        </p:txBody>
      </p:sp>
    </p:spTree>
    <p:extLst>
      <p:ext uri="{BB962C8B-B14F-4D97-AF65-F5344CB8AC3E}">
        <p14:creationId xmlns:p14="http://schemas.microsoft.com/office/powerpoint/2010/main" val="20812013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D796397B-38EB-490B-98F7-EB0799988FF4}" type="datetime6">
              <a:rPr lang="de-CH" smtClean="0"/>
              <a:t>September 23</a:t>
            </a:fld>
            <a:endParaRPr lang="de-DE"/>
          </a:p>
        </p:txBody>
      </p:sp>
    </p:spTree>
    <p:extLst>
      <p:ext uri="{BB962C8B-B14F-4D97-AF65-F5344CB8AC3E}">
        <p14:creationId xmlns:p14="http://schemas.microsoft.com/office/powerpoint/2010/main" val="3851403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el Slide 2">
    <p:bg>
      <p:bgPr>
        <a:solidFill>
          <a:schemeClr val="bg1"/>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69B6FC2A-29C4-4742-B32D-604659C0CB22}"/>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sp>
        <p:nvSpPr>
          <p:cNvPr id="6" name="Picture Placeholder 5">
            <a:extLst>
              <a:ext uri="{FF2B5EF4-FFF2-40B4-BE49-F238E27FC236}">
                <a16:creationId xmlns:a16="http://schemas.microsoft.com/office/drawing/2014/main" id="{1CACC6D5-D1D4-442A-84CB-4AA5E5B9ECDE}"/>
              </a:ext>
            </a:extLst>
          </p:cNvPr>
          <p:cNvSpPr>
            <a:spLocks noGrp="1"/>
          </p:cNvSpPr>
          <p:nvPr>
            <p:ph type="pic" sz="quarter" idx="10" hasCustomPrompt="1"/>
          </p:nvPr>
        </p:nvSpPr>
        <p:spPr>
          <a:xfrm>
            <a:off x="5965200" y="0"/>
            <a:ext cx="3178800" cy="5143500"/>
          </a:xfrm>
          <a:pattFill prst="wdUpDiag">
            <a:fgClr>
              <a:schemeClr val="accent1"/>
            </a:fgClr>
            <a:bgClr>
              <a:schemeClr val="bg1"/>
            </a:bgClr>
          </a:pattFill>
        </p:spPr>
        <p:txBody>
          <a:bodyPr anchor="ctr"/>
          <a:lstStyle>
            <a:lvl1pPr algn="ctr">
              <a:defRPr>
                <a:solidFill>
                  <a:schemeClr val="tx1"/>
                </a:solidFill>
              </a:defRPr>
            </a:lvl1pPr>
          </a:lstStyle>
          <a:p>
            <a:r>
              <a:rPr lang="en-US" noProof="0"/>
              <a:t>(click to insert a picture)</a:t>
            </a:r>
          </a:p>
        </p:txBody>
      </p:sp>
      <p:sp>
        <p:nvSpPr>
          <p:cNvPr id="13" name="Titel 2">
            <a:extLst>
              <a:ext uri="{FF2B5EF4-FFF2-40B4-BE49-F238E27FC236}">
                <a16:creationId xmlns:a16="http://schemas.microsoft.com/office/drawing/2014/main" id="{A1CDFD74-691B-4614-A492-077E7072F1AC}"/>
              </a:ext>
            </a:extLst>
          </p:cNvPr>
          <p:cNvSpPr>
            <a:spLocks noGrp="1"/>
          </p:cNvSpPr>
          <p:nvPr>
            <p:ph type="title" hasCustomPrompt="1"/>
          </p:nvPr>
        </p:nvSpPr>
        <p:spPr>
          <a:xfrm>
            <a:off x="827999" y="1204714"/>
            <a:ext cx="4810801"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15" name="Inhaltsplatzhalter 5">
            <a:extLst>
              <a:ext uri="{FF2B5EF4-FFF2-40B4-BE49-F238E27FC236}">
                <a16:creationId xmlns:a16="http://schemas.microsoft.com/office/drawing/2014/main" id="{AE1AF548-C38C-443B-8063-F7E88D88692B}"/>
              </a:ext>
            </a:extLst>
          </p:cNvPr>
          <p:cNvSpPr>
            <a:spLocks noGrp="1"/>
          </p:cNvSpPr>
          <p:nvPr>
            <p:ph sz="quarter" idx="11" hasCustomPrompt="1"/>
          </p:nvPr>
        </p:nvSpPr>
        <p:spPr>
          <a:xfrm>
            <a:off x="827999" y="3123866"/>
            <a:ext cx="4810801" cy="1341437"/>
          </a:xfrm>
        </p:spPr>
        <p:txBody>
          <a:bodyPr>
            <a:normAutofit/>
          </a:bodyPr>
          <a:lstStyle>
            <a:lvl1pPr>
              <a:defRPr sz="1600"/>
            </a:lvl1pPr>
          </a:lstStyle>
          <a:p>
            <a:pPr lvl="0"/>
            <a:r>
              <a:rPr lang="en-US" noProof="0"/>
              <a:t>Placeholder for subtitle, contact information, date etc.</a:t>
            </a:r>
          </a:p>
        </p:txBody>
      </p:sp>
      <p:pic>
        <p:nvPicPr>
          <p:cNvPr id="7" name="Rectangle 2" descr="{&quot;templafy&quot;:{&quot;id&quot;:&quot;b9ddadaa-0495-446c-a774-3deec88f84b2&quot;}}">
            <a:extLst>
              <a:ext uri="{FF2B5EF4-FFF2-40B4-BE49-F238E27FC236}">
                <a16:creationId xmlns:a16="http://schemas.microsoft.com/office/drawing/2014/main" id="{9E48B927-DD41-4992-B1BC-98281B1B6BED}"/>
              </a:ext>
            </a:extLst>
          </p:cNvPr>
          <p:cNvPicPr>
            <a:picLocks noChangeAspect="1"/>
          </p:cNvPicPr>
          <p:nvPr/>
        </p:nvPicPr>
        <p:blipFill>
          <a:blip r:embed="rId2"/>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279096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8E12DF-9BBF-4E12-BDDF-B9E8E5B05C6B}" type="datetime6">
              <a:rPr lang="de-CH" smtClean="0"/>
              <a:t>September 23</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0496171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9F0516-DC2F-4A1B-9AE7-52332A8498FC}" type="datetime6">
              <a:rPr lang="de-CH" smtClean="0"/>
              <a:t>September 23</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2" name="Textplatzhalter 6">
            <a:extLst>
              <a:ext uri="{FF2B5EF4-FFF2-40B4-BE49-F238E27FC236}">
                <a16:creationId xmlns:a16="http://schemas.microsoft.com/office/drawing/2014/main" id="{6A048957-9563-4CBB-9658-4EEC37F56DEA}"/>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3" name="Inhaltsplatzhalter 16">
            <a:extLst>
              <a:ext uri="{FF2B5EF4-FFF2-40B4-BE49-F238E27FC236}">
                <a16:creationId xmlns:a16="http://schemas.microsoft.com/office/drawing/2014/main" id="{EE6EFAB4-A25E-40AE-A96E-9D0D5472F14C}"/>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7999432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Bild Vollfläch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C11C186-C392-4982-A2C0-7824EE98FA4F}"/>
              </a:ext>
            </a:extLst>
          </p:cNvPr>
          <p:cNvSpPr>
            <a:spLocks noGrp="1"/>
          </p:cNvSpPr>
          <p:nvPr>
            <p:ph type="pic" sz="quarter" idx="10" hasCustomPrompt="1"/>
          </p:nvPr>
        </p:nvSpPr>
        <p:spPr>
          <a:xfrm>
            <a:off x="0" y="0"/>
            <a:ext cx="9144000" cy="5143500"/>
          </a:xfrm>
        </p:spPr>
        <p:txBody>
          <a:bodyPr anchor="ctr"/>
          <a:lstStyle>
            <a:lvl1pPr algn="ctr">
              <a:defRPr/>
            </a:lvl1pPr>
          </a:lstStyle>
          <a:p>
            <a:r>
              <a:rPr lang="en-US" noProof="0"/>
              <a:t>(click to add a picture)</a:t>
            </a:r>
          </a:p>
        </p:txBody>
      </p:sp>
    </p:spTree>
    <p:extLst>
      <p:ext uri="{BB962C8B-B14F-4D97-AF65-F5344CB8AC3E}">
        <p14:creationId xmlns:p14="http://schemas.microsoft.com/office/powerpoint/2010/main" val="34893341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Zitat schwarze Schrift">
    <p:bg>
      <p:bgPr>
        <a:solidFill>
          <a:schemeClr val="accent2"/>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95F94A4-74DF-4FC6-AF8D-8F883B56E718}"/>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9" name="Text Placeholder 8">
            <a:extLst>
              <a:ext uri="{FF2B5EF4-FFF2-40B4-BE49-F238E27FC236}">
                <a16:creationId xmlns:a16="http://schemas.microsoft.com/office/drawing/2014/main" id="{ED8D12DF-4F43-44AF-B5F9-5E632D8CD53D}"/>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11041204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Zitat weisse Schrift">
    <p:bg>
      <p:bgPr>
        <a:solidFill>
          <a:schemeClr val="accent3"/>
        </a:solidFill>
        <a:effectLst/>
      </p:bgPr>
    </p:bg>
    <p:spTree>
      <p:nvGrpSpPr>
        <p:cNvPr id="1" name=""/>
        <p:cNvGrpSpPr/>
        <p:nvPr/>
      </p:nvGrpSpPr>
      <p:grpSpPr>
        <a:xfrm>
          <a:off x="0" y="0"/>
          <a:ext cx="0" cy="0"/>
          <a:chOff x="0" y="0"/>
          <a:chExt cx="0" cy="0"/>
        </a:xfrm>
      </p:grpSpPr>
      <p:sp>
        <p:nvSpPr>
          <p:cNvPr id="4" name="Text Placeholder 6">
            <a:extLst>
              <a:ext uri="{FF2B5EF4-FFF2-40B4-BE49-F238E27FC236}">
                <a16:creationId xmlns:a16="http://schemas.microsoft.com/office/drawing/2014/main" id="{E48C5A9E-D3FC-4F7A-895D-E35078A993C5}"/>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5" name="Text Placeholder 8">
            <a:extLst>
              <a:ext uri="{FF2B5EF4-FFF2-40B4-BE49-F238E27FC236}">
                <a16:creationId xmlns:a16="http://schemas.microsoft.com/office/drawing/2014/main" id="{E333CEB4-EDBA-436D-9394-E4DEFD39C827}"/>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38188518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tatem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D1F60-1436-43F1-AAD9-4C2415299607}"/>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bg2"/>
                </a:solidFill>
                <a:latin typeface="Gill Sans Nova Light" panose="020B0302020104020203" pitchFamily="34" charset="0"/>
              </a:defRPr>
            </a:lvl1pPr>
          </a:lstStyle>
          <a:p>
            <a:r>
              <a:rPr lang="en-US" noProof="0"/>
              <a:t>Placeholder for a Title</a:t>
            </a:r>
          </a:p>
        </p:txBody>
      </p:sp>
      <p:sp>
        <p:nvSpPr>
          <p:cNvPr id="4" name="Inhaltsplatzhalter 3">
            <a:extLst>
              <a:ext uri="{FF2B5EF4-FFF2-40B4-BE49-F238E27FC236}">
                <a16:creationId xmlns:a16="http://schemas.microsoft.com/office/drawing/2014/main" id="{DE199CDC-B569-4BBB-9A2F-680DDE6121E0}"/>
              </a:ext>
            </a:extLst>
          </p:cNvPr>
          <p:cNvSpPr>
            <a:spLocks noGrp="1"/>
          </p:cNvSpPr>
          <p:nvPr>
            <p:ph sz="quarter" idx="11" hasCustomPrompt="1"/>
          </p:nvPr>
        </p:nvSpPr>
        <p:spPr>
          <a:xfrm>
            <a:off x="6624638" y="735013"/>
            <a:ext cx="2160587" cy="2160587"/>
          </a:xfrm>
        </p:spPr>
        <p:txBody>
          <a:bodyPr/>
          <a:lstStyle>
            <a:lvl1pPr algn="ctr">
              <a:defRPr>
                <a:solidFill>
                  <a:schemeClr val="bg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85585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tatement 2">
    <p:bg>
      <p:bgPr>
        <a:solidFill>
          <a:schemeClr val="accent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56F08FA-3E26-4DE6-8960-EF5638923CCD}"/>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6" name="Inhaltsplatzhalter 3">
            <a:extLst>
              <a:ext uri="{FF2B5EF4-FFF2-40B4-BE49-F238E27FC236}">
                <a16:creationId xmlns:a16="http://schemas.microsoft.com/office/drawing/2014/main" id="{99DA47FD-9D2D-476D-A2A9-1C05F2E33B68}"/>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9024940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Le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AEF01-8430-4429-BC41-FFA4FCB67CC9}"/>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3" name="Inhaltsplatzhalter 3">
            <a:extLst>
              <a:ext uri="{FF2B5EF4-FFF2-40B4-BE49-F238E27FC236}">
                <a16:creationId xmlns:a16="http://schemas.microsoft.com/office/drawing/2014/main" id="{60883619-1961-463F-AD3D-4B226F4EB13D}"/>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5700218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D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81B0-6792-4738-ACB8-050730738F15}"/>
              </a:ext>
            </a:extLst>
          </p:cNvPr>
          <p:cNvSpPr>
            <a:spLocks noGrp="1"/>
          </p:cNvSpPr>
          <p:nvPr>
            <p:ph type="title"/>
          </p:nvPr>
        </p:nvSpPr>
        <p:spPr>
          <a:xfrm>
            <a:off x="828000" y="1044000"/>
            <a:ext cx="7957225" cy="685801"/>
          </a:xfrm>
        </p:spPr>
        <p:txBody>
          <a:bodyPr/>
          <a:lstStyle>
            <a:lvl1pPr>
              <a:lnSpc>
                <a:spcPts val="5200"/>
              </a:lnSpc>
              <a:defRPr sz="5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87D0F6F-53A1-4152-9807-5EC1BBC8849C}"/>
              </a:ext>
            </a:extLst>
          </p:cNvPr>
          <p:cNvSpPr>
            <a:spLocks noGrp="1"/>
          </p:cNvSpPr>
          <p:nvPr>
            <p:ph type="body" sz="quarter" idx="13"/>
          </p:nvPr>
        </p:nvSpPr>
        <p:spPr>
          <a:xfrm>
            <a:off x="828000"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8" name="Text Placeholder 6">
            <a:extLst>
              <a:ext uri="{FF2B5EF4-FFF2-40B4-BE49-F238E27FC236}">
                <a16:creationId xmlns:a16="http://schemas.microsoft.com/office/drawing/2014/main" id="{7824BC02-7B0E-4C56-B49A-5A28F9E62BE1}"/>
              </a:ext>
            </a:extLst>
          </p:cNvPr>
          <p:cNvSpPr>
            <a:spLocks noGrp="1"/>
          </p:cNvSpPr>
          <p:nvPr>
            <p:ph type="body" sz="quarter" idx="14"/>
          </p:nvPr>
        </p:nvSpPr>
        <p:spPr>
          <a:xfrm>
            <a:off x="828000"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2" name="Text Placeholder 6">
            <a:extLst>
              <a:ext uri="{FF2B5EF4-FFF2-40B4-BE49-F238E27FC236}">
                <a16:creationId xmlns:a16="http://schemas.microsoft.com/office/drawing/2014/main" id="{ADF580D6-76FA-48E5-A6F9-C7D7F9ECA0CF}"/>
              </a:ext>
            </a:extLst>
          </p:cNvPr>
          <p:cNvSpPr>
            <a:spLocks noGrp="1"/>
          </p:cNvSpPr>
          <p:nvPr>
            <p:ph type="body" sz="quarter" idx="16"/>
          </p:nvPr>
        </p:nvSpPr>
        <p:spPr>
          <a:xfrm>
            <a:off x="2886816"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3" name="Text Placeholder 6">
            <a:extLst>
              <a:ext uri="{FF2B5EF4-FFF2-40B4-BE49-F238E27FC236}">
                <a16:creationId xmlns:a16="http://schemas.microsoft.com/office/drawing/2014/main" id="{D6CE2E2F-1BA4-4018-8B3C-5192B4A35E20}"/>
              </a:ext>
            </a:extLst>
          </p:cNvPr>
          <p:cNvSpPr>
            <a:spLocks noGrp="1"/>
          </p:cNvSpPr>
          <p:nvPr>
            <p:ph type="body" sz="quarter" idx="17"/>
          </p:nvPr>
        </p:nvSpPr>
        <p:spPr>
          <a:xfrm>
            <a:off x="2886816"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4" name="Text Placeholder 6">
            <a:extLst>
              <a:ext uri="{FF2B5EF4-FFF2-40B4-BE49-F238E27FC236}">
                <a16:creationId xmlns:a16="http://schemas.microsoft.com/office/drawing/2014/main" id="{9780CD93-461B-4895-AFE1-B11CB717CAC3}"/>
              </a:ext>
            </a:extLst>
          </p:cNvPr>
          <p:cNvSpPr>
            <a:spLocks noGrp="1"/>
          </p:cNvSpPr>
          <p:nvPr>
            <p:ph type="body" sz="quarter" idx="18"/>
          </p:nvPr>
        </p:nvSpPr>
        <p:spPr>
          <a:xfrm>
            <a:off x="4945933"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5" name="Text Placeholder 6">
            <a:extLst>
              <a:ext uri="{FF2B5EF4-FFF2-40B4-BE49-F238E27FC236}">
                <a16:creationId xmlns:a16="http://schemas.microsoft.com/office/drawing/2014/main" id="{7670DE1A-52CE-4331-B7C3-9D35588A2926}"/>
              </a:ext>
            </a:extLst>
          </p:cNvPr>
          <p:cNvSpPr>
            <a:spLocks noGrp="1"/>
          </p:cNvSpPr>
          <p:nvPr>
            <p:ph type="body" sz="quarter" idx="19"/>
          </p:nvPr>
        </p:nvSpPr>
        <p:spPr>
          <a:xfrm>
            <a:off x="4945933"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3" name="Rectangle 2" descr="{&quot;templafy&quot;:{&quot;id&quot;:&quot;b1422e0e-bb0a-41ba-ad6b-c8c9f213ea93&quot;}}">
            <a:extLst>
              <a:ext uri="{FF2B5EF4-FFF2-40B4-BE49-F238E27FC236}">
                <a16:creationId xmlns:a16="http://schemas.microsoft.com/office/drawing/2014/main" id="{36F02173-B0F5-4193-B6FF-8607454762B4}"/>
              </a:ext>
            </a:extLst>
          </p:cNvPr>
          <p:cNvSpPr/>
          <p:nvPr/>
        </p:nvSpPr>
        <p:spPr>
          <a:xfrm>
            <a:off x="4945930" y="3715567"/>
            <a:ext cx="2291576" cy="991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algn="l">
              <a:lnSpc>
                <a:spcPts val="1200"/>
              </a:lnSpc>
            </a:pPr>
            <a:r>
              <a:rPr lang="en-GB" sz="1000">
                <a:solidFill>
                  <a:schemeClr val="tx1"/>
                </a:solidFill>
              </a:rPr>
              <a:t>University of St.Gallen
School of Computer Science (SCS-HSG)</a:t>
            </a:r>
          </a:p>
          <a:p>
            <a:pPr algn="l">
              <a:lnSpc>
                <a:spcPts val="1200"/>
              </a:lnSpc>
            </a:pPr>
            <a:r>
              <a:rPr lang="en-GB" sz="1000" err="1">
                <a:solidFill>
                  <a:schemeClr val="tx1"/>
                </a:solidFill>
              </a:rPr>
              <a:t>Torstrasse</a:t>
            </a:r>
            <a:r>
              <a:rPr lang="en-GB" sz="1000">
                <a:solidFill>
                  <a:schemeClr val="tx1"/>
                </a:solidFill>
              </a:rPr>
              <a:t> 25</a:t>
            </a:r>
          </a:p>
          <a:p>
            <a:pPr algn="l">
              <a:lnSpc>
                <a:spcPts val="1200"/>
              </a:lnSpc>
            </a:pPr>
            <a:r>
              <a:rPr lang="en-GB" sz="1000">
                <a:solidFill>
                  <a:schemeClr val="tx1"/>
                </a:solidFill>
              </a:rPr>
              <a:t>9000 St.Gallen 
scs.unisg.ch</a:t>
            </a:r>
          </a:p>
        </p:txBody>
      </p:sp>
      <p:pic>
        <p:nvPicPr>
          <p:cNvPr id="16" name="Rectangle 2" descr="{&quot;templafy&quot;:{&quot;id&quot;:&quot;b9ddadaa-0495-446c-a774-3deec88f84b2&quot;}}">
            <a:extLst>
              <a:ext uri="{FF2B5EF4-FFF2-40B4-BE49-F238E27FC236}">
                <a16:creationId xmlns:a16="http://schemas.microsoft.com/office/drawing/2014/main" id="{A7C8AF82-B874-4858-A482-57343B3E6178}"/>
              </a:ext>
            </a:extLst>
          </p:cNvPr>
          <p:cNvPicPr>
            <a:picLocks noChangeAspect="1"/>
          </p:cNvPicPr>
          <p:nvPr/>
        </p:nvPicPr>
        <p:blipFill>
          <a:blip r:embed="rId2"/>
          <a:stretch>
            <a:fillRect/>
          </a:stretch>
        </p:blipFill>
        <p:spPr>
          <a:xfrm>
            <a:off x="798816" y="4246055"/>
            <a:ext cx="2221200" cy="460800"/>
          </a:xfrm>
          <a:prstGeom prst="rect">
            <a:avLst/>
          </a:prstGeom>
        </p:spPr>
      </p:pic>
    </p:spTree>
    <p:extLst>
      <p:ext uri="{BB962C8B-B14F-4D97-AF65-F5344CB8AC3E}">
        <p14:creationId xmlns:p14="http://schemas.microsoft.com/office/powerpoint/2010/main" val="5187094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2_One content, Subtitle w/o punchline">
    <p:spTree>
      <p:nvGrpSpPr>
        <p:cNvPr id="1" name=""/>
        <p:cNvGrpSpPr/>
        <p:nvPr/>
      </p:nvGrpSpPr>
      <p:grpSpPr>
        <a:xfrm>
          <a:off x="0" y="0"/>
          <a:ext cx="0" cy="0"/>
          <a:chOff x="0" y="0"/>
          <a:chExt cx="0" cy="0"/>
        </a:xfrm>
      </p:grpSpPr>
      <p:sp>
        <p:nvSpPr>
          <p:cNvPr id="9" name="Inhaltsplatzhalter 8"/>
          <p:cNvSpPr>
            <a:spLocks noGrp="1"/>
          </p:cNvSpPr>
          <p:nvPr>
            <p:ph sz="quarter" idx="12" hasCustomPrompt="1"/>
          </p:nvPr>
        </p:nvSpPr>
        <p:spPr>
          <a:xfrm>
            <a:off x="359569" y="844153"/>
            <a:ext cx="8640366" cy="4049855"/>
          </a:xfrm>
          <a:prstGeom prst="rect">
            <a:avLst/>
          </a:prstGeom>
        </p:spPr>
        <p:txBody>
          <a:bodyPr vert="horz" lIns="0" tIns="0" rIns="0" bIns="0" rtlCol="0">
            <a:normAutofit/>
          </a:bodyPr>
          <a:lstStyle>
            <a:lvl1pPr>
              <a:defRPr lang="en-US" noProof="0" dirty="0"/>
            </a:lvl1pPr>
            <a:lvl2pPr>
              <a:defRPr lang="en-US" noProof="0" dirty="0"/>
            </a:lvl2pPr>
            <a:lvl3pPr>
              <a:defRPr lang="en-US" noProof="0" dirty="0"/>
            </a:lvl3pPr>
            <a:lvl4pPr>
              <a:defRPr lang="en-US" noProof="0" dirty="0"/>
            </a:lvl4pPr>
            <a:lvl5pPr>
              <a:defRPr lang="en-US" noProof="0" dirty="0"/>
            </a:lvl5p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Titel 2">
            <a:extLst>
              <a:ext uri="{FF2B5EF4-FFF2-40B4-BE49-F238E27FC236}">
                <a16:creationId xmlns:a16="http://schemas.microsoft.com/office/drawing/2014/main" id="{9DC11C2E-AD36-4B73-B462-AAD5FCEA1BD2}"/>
              </a:ext>
            </a:extLst>
          </p:cNvPr>
          <p:cNvSpPr>
            <a:spLocks noGrp="1"/>
          </p:cNvSpPr>
          <p:nvPr>
            <p:ph type="title" hasCustomPrompt="1"/>
          </p:nvPr>
        </p:nvSpPr>
        <p:spPr>
          <a:xfrm>
            <a:off x="359569" y="385762"/>
            <a:ext cx="8640366" cy="288970"/>
          </a:xfrm>
        </p:spPr>
        <p:txBody>
          <a:bodyPr/>
          <a:lstStyle>
            <a:lvl1pPr>
              <a:defRPr/>
            </a:lvl1pPr>
          </a:lstStyle>
          <a:p>
            <a:r>
              <a:rPr lang="en-US"/>
              <a:t>Action Title</a:t>
            </a:r>
          </a:p>
        </p:txBody>
      </p:sp>
      <p:sp>
        <p:nvSpPr>
          <p:cNvPr id="7" name="Textplatzhalter 3">
            <a:extLst>
              <a:ext uri="{FF2B5EF4-FFF2-40B4-BE49-F238E27FC236}">
                <a16:creationId xmlns:a16="http://schemas.microsoft.com/office/drawing/2014/main" id="{9A4A3C0D-6744-447E-BEEE-FAE26C49E383}"/>
              </a:ext>
            </a:extLst>
          </p:cNvPr>
          <p:cNvSpPr>
            <a:spLocks noGrp="1"/>
          </p:cNvSpPr>
          <p:nvPr>
            <p:ph type="body" sz="quarter" idx="10" hasCustomPrompt="1"/>
          </p:nvPr>
        </p:nvSpPr>
        <p:spPr>
          <a:xfrm>
            <a:off x="359569" y="23813"/>
            <a:ext cx="8640366" cy="361950"/>
          </a:xfrm>
        </p:spPr>
        <p:txBody>
          <a:bodyPr anchor="b">
            <a:normAutofit/>
          </a:bodyPr>
          <a:lstStyle>
            <a:lvl1pPr marL="0" indent="0">
              <a:buNone/>
              <a:defRPr sz="1500">
                <a:solidFill>
                  <a:schemeClr val="tx1">
                    <a:lumMod val="65000"/>
                    <a:lumOff val="35000"/>
                  </a:schemeClr>
                </a:solidFill>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2" name="Datumsplatzhalter 1">
            <a:extLst>
              <a:ext uri="{FF2B5EF4-FFF2-40B4-BE49-F238E27FC236}">
                <a16:creationId xmlns:a16="http://schemas.microsoft.com/office/drawing/2014/main" id="{BFF1A4FC-02B0-44A7-816B-6DFED6983992}"/>
              </a:ext>
            </a:extLst>
          </p:cNvPr>
          <p:cNvSpPr>
            <a:spLocks noGrp="1"/>
          </p:cNvSpPr>
          <p:nvPr>
            <p:ph type="dt" sz="half" idx="13"/>
          </p:nvPr>
        </p:nvSpPr>
        <p:spPr/>
        <p:txBody>
          <a:body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B8ED31CC-9992-4EF2-9FBA-7E8136EA5BE6}"/>
              </a:ext>
            </a:extLst>
          </p:cNvPr>
          <p:cNvSpPr>
            <a:spLocks noGrp="1"/>
          </p:cNvSpPr>
          <p:nvPr>
            <p:ph type="sldNum" sz="quarter" idx="14"/>
          </p:nvPr>
        </p:nvSpPr>
        <p:spPr/>
        <p:txBody>
          <a:bodyPr/>
          <a:lstStyle/>
          <a:p>
            <a:fld id="{7D77B3A3-157C-467D-BC92-7A7CB5728D67}" type="slidenum">
              <a:rPr lang="de-DE" smtClean="0"/>
              <a:pPr/>
              <a:t>‹#›</a:t>
            </a:fld>
            <a:endParaRPr lang="de-DE"/>
          </a:p>
        </p:txBody>
      </p:sp>
    </p:spTree>
    <p:extLst>
      <p:ext uri="{BB962C8B-B14F-4D97-AF65-F5344CB8AC3E}">
        <p14:creationId xmlns:p14="http://schemas.microsoft.com/office/powerpoint/2010/main" val="2640182969"/>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el Slide 3">
    <p:bg>
      <p:bgPr>
        <a:solidFill>
          <a:schemeClr val="bg1"/>
        </a:solidFill>
        <a:effectLst/>
      </p:bgPr>
    </p:bg>
    <p:spTree>
      <p:nvGrpSpPr>
        <p:cNvPr id="1" name=""/>
        <p:cNvGrpSpPr/>
        <p:nvPr/>
      </p:nvGrpSpPr>
      <p:grpSpPr>
        <a:xfrm>
          <a:off x="0" y="0"/>
          <a:ext cx="0" cy="0"/>
          <a:chOff x="0" y="0"/>
          <a:chExt cx="0" cy="0"/>
        </a:xfrm>
      </p:grpSpPr>
      <p:sp>
        <p:nvSpPr>
          <p:cNvPr id="26" name="Freihandform: Form 25">
            <a:extLst>
              <a:ext uri="{FF2B5EF4-FFF2-40B4-BE49-F238E27FC236}">
                <a16:creationId xmlns:a16="http://schemas.microsoft.com/office/drawing/2014/main" id="{50C66745-AD63-46D3-91AF-72BE6979D8D8}"/>
              </a:ext>
            </a:extLst>
          </p:cNvPr>
          <p:cNvSpPr/>
          <p:nvPr/>
        </p:nvSpPr>
        <p:spPr>
          <a:xfrm>
            <a:off x="0" y="0"/>
            <a:ext cx="9144000" cy="5143500"/>
          </a:xfrm>
          <a:custGeom>
            <a:avLst/>
            <a:gdLst>
              <a:gd name="connsiteX0" fmla="*/ 0 w 9144000"/>
              <a:gd name="connsiteY0" fmla="*/ 0 h 5143500"/>
              <a:gd name="connsiteX1" fmla="*/ 9144000 w 9144000"/>
              <a:gd name="connsiteY1" fmla="*/ 0 h 5143500"/>
              <a:gd name="connsiteX2" fmla="*/ 9144000 w 9144000"/>
              <a:gd name="connsiteY2" fmla="*/ 453906 h 5143500"/>
              <a:gd name="connsiteX3" fmla="*/ 5748398 w 9144000"/>
              <a:gd name="connsiteY3" fmla="*/ 1289643 h 5143500"/>
              <a:gd name="connsiteX4" fmla="*/ 6249560 w 9144000"/>
              <a:gd name="connsiteY4" fmla="*/ 3963138 h 5143500"/>
              <a:gd name="connsiteX5" fmla="*/ 9144000 w 9144000"/>
              <a:gd name="connsiteY5" fmla="*/ 4239640 h 5143500"/>
              <a:gd name="connsiteX6" fmla="*/ 9144000 w 9144000"/>
              <a:gd name="connsiteY6" fmla="*/ 5143500 h 5143500"/>
              <a:gd name="connsiteX7" fmla="*/ 0 w 9144000"/>
              <a:gd name="connsiteY7"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0">
                <a:moveTo>
                  <a:pt x="0" y="0"/>
                </a:moveTo>
                <a:lnTo>
                  <a:pt x="9144000" y="0"/>
                </a:lnTo>
                <a:lnTo>
                  <a:pt x="9144000" y="453906"/>
                </a:lnTo>
                <a:lnTo>
                  <a:pt x="5748398" y="1289643"/>
                </a:lnTo>
                <a:lnTo>
                  <a:pt x="6249560" y="3963138"/>
                </a:lnTo>
                <a:lnTo>
                  <a:pt x="9144000" y="4239640"/>
                </a:lnTo>
                <a:lnTo>
                  <a:pt x="9144000" y="5143500"/>
                </a:lnTo>
                <a:lnTo>
                  <a:pt x="0" y="51435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pic>
        <p:nvPicPr>
          <p:cNvPr id="21" name="Grafik 20">
            <a:extLst>
              <a:ext uri="{FF2B5EF4-FFF2-40B4-BE49-F238E27FC236}">
                <a16:creationId xmlns:a16="http://schemas.microsoft.com/office/drawing/2014/main" id="{FAD15927-0B76-484F-B9F5-0F2A90885963}"/>
              </a:ext>
            </a:extLst>
          </p:cNvPr>
          <p:cNvPicPr>
            <a:picLocks noChangeAspect="1"/>
          </p:cNvPicPr>
          <p:nvPr/>
        </p:nvPicPr>
        <p:blipFill>
          <a:blip r:embed="rId2"/>
          <a:srcRect/>
          <a:stretch>
            <a:fillRect/>
          </a:stretch>
        </p:blipFill>
        <p:spPr>
          <a:xfrm>
            <a:off x="5730729" y="1591797"/>
            <a:ext cx="2481287" cy="2755631"/>
          </a:xfrm>
          <a:custGeom>
            <a:avLst/>
            <a:gdLst>
              <a:gd name="connsiteX0" fmla="*/ 0 w 2481287"/>
              <a:gd name="connsiteY0" fmla="*/ 0 h 2755631"/>
              <a:gd name="connsiteX1" fmla="*/ 87497 w 2481287"/>
              <a:gd name="connsiteY1" fmla="*/ 0 h 2755631"/>
              <a:gd name="connsiteX2" fmla="*/ 532018 w 2481287"/>
              <a:gd name="connsiteY2" fmla="*/ 2371341 h 2755631"/>
              <a:gd name="connsiteX3" fmla="*/ 2481287 w 2481287"/>
              <a:gd name="connsiteY3" fmla="*/ 2557552 h 2755631"/>
              <a:gd name="connsiteX4" fmla="*/ 2481287 w 2481287"/>
              <a:gd name="connsiteY4" fmla="*/ 2755631 h 2755631"/>
              <a:gd name="connsiteX5" fmla="*/ 0 w 2481287"/>
              <a:gd name="connsiteY5" fmla="*/ 2755631 h 275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1287" h="2755631">
                <a:moveTo>
                  <a:pt x="0" y="0"/>
                </a:moveTo>
                <a:lnTo>
                  <a:pt x="87497" y="0"/>
                </a:lnTo>
                <a:lnTo>
                  <a:pt x="532018" y="2371341"/>
                </a:lnTo>
                <a:lnTo>
                  <a:pt x="2481287" y="2557552"/>
                </a:lnTo>
                <a:lnTo>
                  <a:pt x="2481287" y="2755631"/>
                </a:lnTo>
                <a:lnTo>
                  <a:pt x="0" y="2755631"/>
                </a:lnTo>
                <a:close/>
              </a:path>
            </a:pathLst>
          </a:custGeom>
        </p:spPr>
      </p:pic>
      <p:sp>
        <p:nvSpPr>
          <p:cNvPr id="29" name="Titel 2">
            <a:extLst>
              <a:ext uri="{FF2B5EF4-FFF2-40B4-BE49-F238E27FC236}">
                <a16:creationId xmlns:a16="http://schemas.microsoft.com/office/drawing/2014/main" id="{07DB7A25-2D45-4530-B352-72872D010CD3}"/>
              </a:ext>
            </a:extLst>
          </p:cNvPr>
          <p:cNvSpPr>
            <a:spLocks noGrp="1"/>
          </p:cNvSpPr>
          <p:nvPr>
            <p:ph type="title" hasCustomPrompt="1"/>
          </p:nvPr>
        </p:nvSpPr>
        <p:spPr>
          <a:xfrm>
            <a:off x="828000" y="1204714"/>
            <a:ext cx="4518700"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30" name="Inhaltsplatzhalter 5">
            <a:extLst>
              <a:ext uri="{FF2B5EF4-FFF2-40B4-BE49-F238E27FC236}">
                <a16:creationId xmlns:a16="http://schemas.microsoft.com/office/drawing/2014/main" id="{066A8D03-CD39-4F89-8162-A97B7CF5D95A}"/>
              </a:ext>
            </a:extLst>
          </p:cNvPr>
          <p:cNvSpPr>
            <a:spLocks noGrp="1"/>
          </p:cNvSpPr>
          <p:nvPr>
            <p:ph sz="quarter" idx="11" hasCustomPrompt="1"/>
          </p:nvPr>
        </p:nvSpPr>
        <p:spPr>
          <a:xfrm>
            <a:off x="827999" y="3123866"/>
            <a:ext cx="4518700" cy="1341437"/>
          </a:xfrm>
        </p:spPr>
        <p:txBody>
          <a:bodyPr>
            <a:normAutofit/>
          </a:bodyPr>
          <a:lstStyle>
            <a:lvl1pPr>
              <a:defRPr sz="1600"/>
            </a:lvl1pPr>
          </a:lstStyle>
          <a:p>
            <a:pPr lvl="0"/>
            <a:r>
              <a:rPr lang="en-US" noProof="0"/>
              <a:t>Placeholder for subtitle, contact information, date etc.</a:t>
            </a:r>
          </a:p>
        </p:txBody>
      </p:sp>
      <p:sp>
        <p:nvSpPr>
          <p:cNvPr id="18" name="Bildplatzhalter 17">
            <a:extLst>
              <a:ext uri="{FF2B5EF4-FFF2-40B4-BE49-F238E27FC236}">
                <a16:creationId xmlns:a16="http://schemas.microsoft.com/office/drawing/2014/main" id="{CE66955E-0BC6-4E77-9B70-B03B43501DBC}"/>
              </a:ext>
            </a:extLst>
          </p:cNvPr>
          <p:cNvSpPr>
            <a:spLocks noGrp="1"/>
          </p:cNvSpPr>
          <p:nvPr>
            <p:ph type="pic" sz="quarter" idx="12" hasCustomPrompt="1"/>
          </p:nvPr>
        </p:nvSpPr>
        <p:spPr>
          <a:xfrm>
            <a:off x="5772152" y="428626"/>
            <a:ext cx="3386845" cy="3822698"/>
          </a:xfrm>
          <a:custGeom>
            <a:avLst/>
            <a:gdLst>
              <a:gd name="connsiteX0" fmla="*/ 3386845 w 3386845"/>
              <a:gd name="connsiteY0" fmla="*/ 0 h 3822698"/>
              <a:gd name="connsiteX1" fmla="*/ 3386845 w 3386845"/>
              <a:gd name="connsiteY1" fmla="*/ 3822698 h 3822698"/>
              <a:gd name="connsiteX2" fmla="*/ 3167140 w 3386845"/>
              <a:gd name="connsiteY2" fmla="*/ 3822698 h 3822698"/>
              <a:gd name="connsiteX3" fmla="*/ 467964 w 3386845"/>
              <a:gd name="connsiteY3" fmla="*/ 3582358 h 3822698"/>
              <a:gd name="connsiteX4" fmla="*/ 0 w 3386845"/>
              <a:gd name="connsiteY4" fmla="*/ 873668 h 3822698"/>
              <a:gd name="connsiteX5" fmla="*/ 0 w 3386845"/>
              <a:gd name="connsiteY5" fmla="*/ 844319 h 3822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6845" h="3822698">
                <a:moveTo>
                  <a:pt x="3386845" y="0"/>
                </a:moveTo>
                <a:lnTo>
                  <a:pt x="3386845" y="3822698"/>
                </a:lnTo>
                <a:lnTo>
                  <a:pt x="3167140" y="3822698"/>
                </a:lnTo>
                <a:lnTo>
                  <a:pt x="467964" y="3582358"/>
                </a:lnTo>
                <a:lnTo>
                  <a:pt x="0" y="873668"/>
                </a:lnTo>
                <a:lnTo>
                  <a:pt x="0" y="844319"/>
                </a:lnTo>
                <a:close/>
              </a:path>
            </a:pathLst>
          </a:custGeom>
          <a:pattFill prst="wdUpDiag">
            <a:fgClr>
              <a:schemeClr val="accent1"/>
            </a:fgClr>
            <a:bgClr>
              <a:schemeClr val="bg1"/>
            </a:bgClr>
          </a:pattFill>
        </p:spPr>
        <p:txBody>
          <a:bodyPr wrap="square" anchor="ctr">
            <a:noAutofit/>
          </a:bodyPr>
          <a:lstStyle>
            <a:lvl1pPr algn="ctr">
              <a:defRPr>
                <a:solidFill>
                  <a:schemeClr val="tx1"/>
                </a:solidFill>
              </a:defRPr>
            </a:lvl1pPr>
          </a:lstStyle>
          <a:p>
            <a:r>
              <a:rPr lang="de-DE"/>
              <a:t>(Click </a:t>
            </a:r>
            <a:r>
              <a:rPr lang="de-DE" err="1"/>
              <a:t>to</a:t>
            </a:r>
            <a:r>
              <a:rPr lang="de-DE"/>
              <a:t> </a:t>
            </a:r>
            <a:r>
              <a:rPr lang="de-DE" err="1"/>
              <a:t>add</a:t>
            </a:r>
            <a:r>
              <a:rPr lang="de-DE"/>
              <a:t> a </a:t>
            </a:r>
            <a:r>
              <a:rPr lang="de-DE" err="1"/>
              <a:t>picture</a:t>
            </a:r>
            <a:r>
              <a:rPr lang="de-DE"/>
              <a:t>)</a:t>
            </a:r>
          </a:p>
        </p:txBody>
      </p:sp>
      <p:sp>
        <p:nvSpPr>
          <p:cNvPr id="19" name="TextBox 13">
            <a:extLst>
              <a:ext uri="{FF2B5EF4-FFF2-40B4-BE49-F238E27FC236}">
                <a16:creationId xmlns:a16="http://schemas.microsoft.com/office/drawing/2014/main" id="{7ACC6FF3-DF98-4F66-A5CD-D09A8C963719}"/>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pic>
        <p:nvPicPr>
          <p:cNvPr id="9" name="Rectangle 2" descr="{&quot;templafy&quot;:{&quot;id&quot;:&quot;b9ddadaa-0495-446c-a774-3deec88f84b2&quot;}}">
            <a:extLst>
              <a:ext uri="{FF2B5EF4-FFF2-40B4-BE49-F238E27FC236}">
                <a16:creationId xmlns:a16="http://schemas.microsoft.com/office/drawing/2014/main" id="{98C16689-5F42-4888-9DF2-4ABEA7425116}"/>
              </a:ext>
            </a:extLst>
          </p:cNvPr>
          <p:cNvPicPr>
            <a:picLocks noChangeAspect="1"/>
          </p:cNvPicPr>
          <p:nvPr/>
        </p:nvPicPr>
        <p:blipFill>
          <a:blip r:embed="rId3"/>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3445163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0_Agenda">
    <p:bg>
      <p:bgPr>
        <a:solidFill>
          <a:srgbClr val="818284"/>
        </a:solidFill>
        <a:effectLst/>
      </p:bgPr>
    </p:bg>
    <p:spTree>
      <p:nvGrpSpPr>
        <p:cNvPr id="1" name=""/>
        <p:cNvGrpSpPr/>
        <p:nvPr/>
      </p:nvGrpSpPr>
      <p:grpSpPr>
        <a:xfrm>
          <a:off x="0" y="0"/>
          <a:ext cx="0" cy="0"/>
          <a:chOff x="0" y="0"/>
          <a:chExt cx="0" cy="0"/>
        </a:xfrm>
      </p:grpSpPr>
      <p:sp>
        <p:nvSpPr>
          <p:cNvPr id="11" name="Inhaltsplatzhalter 8"/>
          <p:cNvSpPr>
            <a:spLocks noGrp="1"/>
          </p:cNvSpPr>
          <p:nvPr>
            <p:ph sz="quarter" idx="12" hasCustomPrompt="1"/>
          </p:nvPr>
        </p:nvSpPr>
        <p:spPr>
          <a:xfrm>
            <a:off x="359568" y="837316"/>
            <a:ext cx="8640923" cy="3832658"/>
          </a:xfrm>
          <a:prstGeom prst="rect">
            <a:avLst/>
          </a:prstGeom>
          <a:noFill/>
        </p:spPr>
        <p:txBody>
          <a:bodyPr lIns="0" tIns="0" rIns="0" bIns="0"/>
          <a:lstStyle>
            <a:lvl1pPr marL="342900" indent="-342900">
              <a:buClr>
                <a:srgbClr val="FFFFFF"/>
              </a:buClr>
              <a:buSzPct val="120000"/>
              <a:buFont typeface="+mj-lt"/>
              <a:buAutoNum type="arabicPeriod"/>
              <a:defRPr sz="1500" baseline="0">
                <a:solidFill>
                  <a:schemeClr val="tx1"/>
                </a:solidFill>
                <a:latin typeface="Arial" panose="020B0604020202020204" pitchFamily="34" charset="0"/>
                <a:cs typeface="Arial" panose="020B0604020202020204" pitchFamily="34" charset="0"/>
              </a:defRPr>
            </a:lvl1pPr>
            <a:lvl2pPr indent="-216000">
              <a:defRPr>
                <a:latin typeface="Arial" panose="020B0604020202020204" pitchFamily="34" charset="0"/>
                <a:cs typeface="Arial" panose="020B0604020202020204" pitchFamily="34" charset="0"/>
              </a:defRPr>
            </a:lvl2pPr>
            <a:lvl3pPr indent="-189000">
              <a:buClr>
                <a:srgbClr val="00802F"/>
              </a:buClr>
              <a:defRPr>
                <a:latin typeface="Arial" panose="020B0604020202020204" pitchFamily="34" charset="0"/>
                <a:cs typeface="Arial" panose="020B0604020202020204" pitchFamily="34" charset="0"/>
              </a:defRPr>
            </a:lvl3pPr>
            <a:lvl4pPr indent="-189000">
              <a:defRPr sz="1350">
                <a:latin typeface="Arial" panose="020B0604020202020204" pitchFamily="34" charset="0"/>
                <a:cs typeface="Arial" panose="020B0604020202020204" pitchFamily="34" charset="0"/>
              </a:defRPr>
            </a:lvl4pPr>
            <a:lvl5pPr indent="-189000">
              <a:defRPr sz="1350">
                <a:latin typeface="Arial" panose="020B0604020202020204" pitchFamily="34" charset="0"/>
                <a:cs typeface="Arial" panose="020B0604020202020204" pitchFamily="34" charset="0"/>
              </a:defRPr>
            </a:lvl5pPr>
            <a:lvl6pPr indent="-189000">
              <a:defRPr sz="1200" baseline="0"/>
            </a:lvl6pPr>
          </a:lstStyle>
          <a:p>
            <a:pPr lvl="0"/>
            <a:r>
              <a:rPr lang="de-CH"/>
              <a:t>Item</a:t>
            </a:r>
          </a:p>
          <a:p>
            <a:pPr lvl="0"/>
            <a:r>
              <a:rPr lang="de-CH"/>
              <a:t>Item</a:t>
            </a:r>
          </a:p>
          <a:p>
            <a:pPr lvl="0"/>
            <a:r>
              <a:rPr lang="de-CH"/>
              <a:t>Item</a:t>
            </a:r>
          </a:p>
        </p:txBody>
      </p:sp>
      <p:sp>
        <p:nvSpPr>
          <p:cNvPr id="2" name="Titel 1">
            <a:extLst>
              <a:ext uri="{FF2B5EF4-FFF2-40B4-BE49-F238E27FC236}">
                <a16:creationId xmlns:a16="http://schemas.microsoft.com/office/drawing/2014/main" id="{01C2A895-16DA-4C23-AD86-4817FFC92293}"/>
              </a:ext>
            </a:extLst>
          </p:cNvPr>
          <p:cNvSpPr>
            <a:spLocks noGrp="1"/>
          </p:cNvSpPr>
          <p:nvPr>
            <p:ph type="title"/>
          </p:nvPr>
        </p:nvSpPr>
        <p:spPr/>
        <p:txBody>
          <a:bodyPr/>
          <a:lstStyle>
            <a:lvl1pPr>
              <a:defRPr>
                <a:solidFill>
                  <a:schemeClr val="tx1"/>
                </a:solidFill>
              </a:defRPr>
            </a:lvl1pPr>
          </a:lstStyle>
          <a:p>
            <a:r>
              <a:rPr lang="de-DE"/>
              <a:t>Mastertitelformat bearbeiten</a:t>
            </a:r>
          </a:p>
        </p:txBody>
      </p:sp>
      <p:sp>
        <p:nvSpPr>
          <p:cNvPr id="3" name="Datumsplatzhalter 2">
            <a:extLst>
              <a:ext uri="{FF2B5EF4-FFF2-40B4-BE49-F238E27FC236}">
                <a16:creationId xmlns:a16="http://schemas.microsoft.com/office/drawing/2014/main" id="{08C51B3B-648A-4B4E-8ECF-64EBB77FA26F}"/>
              </a:ext>
            </a:extLst>
          </p:cNvPr>
          <p:cNvSpPr>
            <a:spLocks noGrp="1"/>
          </p:cNvSpPr>
          <p:nvPr>
            <p:ph type="dt" sz="half" idx="13"/>
          </p:nvPr>
        </p:nvSpPr>
        <p:spPr/>
        <p:txBody>
          <a:bodyPr/>
          <a:lstStyle>
            <a:lvl1pPr>
              <a:defRPr>
                <a:solidFill>
                  <a:schemeClr val="tx1"/>
                </a:solidFill>
              </a:defRPr>
            </a:lvl1p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2BB15421-48BB-46F1-84E0-414FC650205F}"/>
              </a:ext>
            </a:extLst>
          </p:cNvPr>
          <p:cNvSpPr>
            <a:spLocks noGrp="1"/>
          </p:cNvSpPr>
          <p:nvPr>
            <p:ph type="sldNum" sz="quarter" idx="14"/>
          </p:nvPr>
        </p:nvSpPr>
        <p:spPr/>
        <p:txBody>
          <a:bodyPr/>
          <a:lstStyle>
            <a:lvl1pPr>
              <a:defRPr>
                <a:solidFill>
                  <a:schemeClr val="tx1"/>
                </a:solidFill>
              </a:defRPr>
            </a:lvl1pPr>
          </a:lstStyle>
          <a:p>
            <a:fld id="{7D77B3A3-157C-467D-BC92-7A7CB5728D67}" type="slidenum">
              <a:rPr lang="de-DE" smtClean="0"/>
              <a:pPr/>
              <a:t>‹#›</a:t>
            </a:fld>
            <a:endParaRPr lang="de-DE"/>
          </a:p>
        </p:txBody>
      </p:sp>
    </p:spTree>
    <p:extLst>
      <p:ext uri="{BB962C8B-B14F-4D97-AF65-F5344CB8AC3E}">
        <p14:creationId xmlns:p14="http://schemas.microsoft.com/office/powerpoint/2010/main" val="3619604451"/>
      </p:ext>
    </p:extLst>
  </p:cSld>
  <p:clrMapOvr>
    <a:overrideClrMapping bg1="dk1" tx1="lt1" bg2="dk2" tx2="lt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1_Contact">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BC26FE97-F26B-4E82-A0C3-596FA211B880}"/>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8" name="Rechteck 7">
            <a:extLst>
              <a:ext uri="{FF2B5EF4-FFF2-40B4-BE49-F238E27FC236}">
                <a16:creationId xmlns:a16="http://schemas.microsoft.com/office/drawing/2014/main" id="{584A2184-A254-4AC1-9845-4F49D567B0E5}"/>
              </a:ext>
            </a:extLst>
          </p:cNvPr>
          <p:cNvSpPr/>
          <p:nvPr userDrawn="1"/>
        </p:nvSpPr>
        <p:spPr bwMode="auto">
          <a:xfrm>
            <a:off x="6894258" y="3008550"/>
            <a:ext cx="2105677" cy="1237183"/>
          </a:xfrm>
          <a:prstGeom prst="rect">
            <a:avLst/>
          </a:prstGeom>
          <a:solidFill>
            <a:schemeClr val="bg1">
              <a:alpha val="81000"/>
            </a:schemeClr>
          </a:solidFill>
          <a:ln w="28575">
            <a:noFill/>
            <a:miter lim="800000"/>
            <a:headEnd/>
            <a:tailEnd type="none" w="lg" len="med"/>
          </a:ln>
          <a:effectLst>
            <a:outerShdw blurRad="50800" dist="38100" dir="2700000" algn="tl" rotWithShape="0">
              <a:prstClr val="black">
                <a:alpha val="40000"/>
              </a:prstClr>
            </a:outerShdw>
          </a:effectLst>
        </p:spPr>
        <p:txBody>
          <a:bodyPr vert="horz" wrap="none" lIns="0" tIns="0" rIns="0" bIns="0" rtlCol="0" anchor="t">
            <a:normAutofit/>
          </a:bodyPr>
          <a:lstStyle/>
          <a:p>
            <a:pPr lvl="0" indent="0">
              <a:spcBef>
                <a:spcPct val="20000"/>
              </a:spcBef>
              <a:spcAft>
                <a:spcPts val="90"/>
              </a:spcAft>
              <a:buClr>
                <a:srgbClr val="00802F"/>
              </a:buClr>
              <a:buSzPct val="120000"/>
              <a:buFont typeface="Wingdings" pitchFamily="2" charset="2"/>
              <a:buNone/>
            </a:pPr>
            <a:endParaRPr lang="de-DE" sz="788" b="0" i="0" baseline="0">
              <a:latin typeface="+mj-lt"/>
            </a:endParaRPr>
          </a:p>
        </p:txBody>
      </p:sp>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015822315"/>
              </p:ext>
            </p:extLst>
          </p:nvPr>
        </p:nvGraphicFramePr>
        <p:xfrm>
          <a:off x="1192" y="1192"/>
          <a:ext cx="1190" cy="1190"/>
        </p:xfrm>
        <a:graphic>
          <a:graphicData uri="http://schemas.openxmlformats.org/presentationml/2006/ole">
            <mc:AlternateContent xmlns:mc="http://schemas.openxmlformats.org/markup-compatibility/2006">
              <mc:Choice xmlns:v="urn:schemas-microsoft-com:vml" Requires="v">
                <p:oleObj name="think-cell Slide" r:id="rId4" imgW="343" imgH="330" progId="TCLayout.ActiveDocument.1">
                  <p:embed/>
                </p:oleObj>
              </mc:Choice>
              <mc:Fallback>
                <p:oleObj name="think-cell Slide" r:id="rId4" imgW="343" imgH="330" progId="TCLayout.ActiveDocument.1">
                  <p:embed/>
                  <p:pic>
                    <p:nvPicPr>
                      <p:cNvPr id="2" name="Object 1" hidden="1"/>
                      <p:cNvPicPr/>
                      <p:nvPr/>
                    </p:nvPicPr>
                    <p:blipFill>
                      <a:blip r:embed="rId5"/>
                      <a:stretch>
                        <a:fillRect/>
                      </a:stretch>
                    </p:blipFill>
                    <p:spPr>
                      <a:xfrm>
                        <a:off x="1192" y="1192"/>
                        <a:ext cx="1190" cy="1190"/>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B58DBE43-68D6-436D-88F1-57620C6ADE94}"/>
              </a:ext>
            </a:extLst>
          </p:cNvPr>
          <p:cNvSpPr>
            <a:spLocks noGrp="1"/>
          </p:cNvSpPr>
          <p:nvPr>
            <p:ph type="title"/>
          </p:nvPr>
        </p:nvSpPr>
        <p:spPr/>
        <p:txBody>
          <a:bodyPr/>
          <a:lstStyle>
            <a:lvl1pPr>
              <a:defRPr>
                <a:solidFill>
                  <a:schemeClr val="bg1"/>
                </a:solidFill>
              </a:defRPr>
            </a:lvl1pPr>
          </a:lstStyle>
          <a:p>
            <a:r>
              <a:rPr lang="de-DE"/>
              <a:t>Mastertitelformat bearbeiten</a:t>
            </a:r>
          </a:p>
        </p:txBody>
      </p:sp>
      <p:pic>
        <p:nvPicPr>
          <p:cNvPr id="19" name="Grafik 18">
            <a:extLst>
              <a:ext uri="{FF2B5EF4-FFF2-40B4-BE49-F238E27FC236}">
                <a16:creationId xmlns:a16="http://schemas.microsoft.com/office/drawing/2014/main" id="{0DAFDAA0-9F23-4913-BF4E-103760105206}"/>
              </a:ext>
            </a:extLst>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326307" y="4493721"/>
            <a:ext cx="1727696" cy="358829"/>
          </a:xfrm>
          <a:prstGeom prst="rect">
            <a:avLst/>
          </a:prstGeom>
        </p:spPr>
      </p:pic>
      <p:grpSp>
        <p:nvGrpSpPr>
          <p:cNvPr id="10" name="Group 11">
            <a:extLst>
              <a:ext uri="{FF2B5EF4-FFF2-40B4-BE49-F238E27FC236}">
                <a16:creationId xmlns:a16="http://schemas.microsoft.com/office/drawing/2014/main" id="{1ADFCD42-8D0A-4B1B-BA71-131A857C66A1}"/>
              </a:ext>
            </a:extLst>
          </p:cNvPr>
          <p:cNvGrpSpPr/>
          <p:nvPr userDrawn="1"/>
        </p:nvGrpSpPr>
        <p:grpSpPr>
          <a:xfrm>
            <a:off x="4788025" y="4353947"/>
            <a:ext cx="2468477" cy="583143"/>
            <a:chOff x="797910" y="3788080"/>
            <a:chExt cx="3291303" cy="777524"/>
          </a:xfrm>
        </p:grpSpPr>
        <p:pic>
          <p:nvPicPr>
            <p:cNvPr id="12" name="Grafik 11">
              <a:extLst>
                <a:ext uri="{FF2B5EF4-FFF2-40B4-BE49-F238E27FC236}">
                  <a16:creationId xmlns:a16="http://schemas.microsoft.com/office/drawing/2014/main" id="{8E0B8BF8-8CC3-441C-98B1-0C411FFD0BE0}"/>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2360406" y="3821665"/>
              <a:ext cx="513028" cy="710354"/>
            </a:xfrm>
            <a:prstGeom prst="rect">
              <a:avLst/>
            </a:prstGeom>
          </p:spPr>
        </p:pic>
        <p:pic>
          <p:nvPicPr>
            <p:cNvPr id="14" name="Grafik 7">
              <a:extLst>
                <a:ext uri="{FF2B5EF4-FFF2-40B4-BE49-F238E27FC236}">
                  <a16:creationId xmlns:a16="http://schemas.microsoft.com/office/drawing/2014/main" id="{FE47BD31-DC6A-40EA-B8D3-4A0884D50374}"/>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492988" y="3900801"/>
              <a:ext cx="596225" cy="552083"/>
            </a:xfrm>
            <a:prstGeom prst="rect">
              <a:avLst/>
            </a:prstGeom>
          </p:spPr>
        </p:pic>
        <p:pic>
          <p:nvPicPr>
            <p:cNvPr id="15" name="Grafik 17">
              <a:extLst>
                <a:ext uri="{FF2B5EF4-FFF2-40B4-BE49-F238E27FC236}">
                  <a16:creationId xmlns:a16="http://schemas.microsoft.com/office/drawing/2014/main" id="{500FA54C-5CF6-491F-A606-038FE5CC3BDD}"/>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797910" y="3788080"/>
              <a:ext cx="1082350" cy="777524"/>
            </a:xfrm>
            <a:prstGeom prst="rect">
              <a:avLst/>
            </a:prstGeom>
          </p:spPr>
        </p:pic>
      </p:grpSp>
      <p:sp>
        <p:nvSpPr>
          <p:cNvPr id="17" name="Content Placeholder 2">
            <a:extLst>
              <a:ext uri="{FF2B5EF4-FFF2-40B4-BE49-F238E27FC236}">
                <a16:creationId xmlns:a16="http://schemas.microsoft.com/office/drawing/2014/main" id="{871D323B-0EDD-4B03-83CD-A49C15F19CBB}"/>
              </a:ext>
            </a:extLst>
          </p:cNvPr>
          <p:cNvSpPr>
            <a:spLocks noGrp="1"/>
          </p:cNvSpPr>
          <p:nvPr>
            <p:ph sz="quarter" idx="13" hasCustomPrompt="1"/>
          </p:nvPr>
        </p:nvSpPr>
        <p:spPr>
          <a:xfrm>
            <a:off x="7385785" y="3585129"/>
            <a:ext cx="1541998" cy="594066"/>
          </a:xfrm>
        </p:spPr>
        <p:txBody>
          <a:bodyPr vert="horz" lIns="0" tIns="0" rIns="0" bIns="0" rtlCol="0">
            <a:noAutofit/>
          </a:bodyPr>
          <a:lstStyle>
            <a:lvl1pPr>
              <a:defRPr lang="de-CH" sz="750" b="1" dirty="0" smtClean="0"/>
            </a:lvl1pPr>
            <a:lvl2pPr>
              <a:defRPr lang="de-CH" sz="750" dirty="0" smtClean="0"/>
            </a:lvl2pPr>
            <a:lvl3pPr>
              <a:defRPr lang="de-CH" sz="750" dirty="0" smtClean="0"/>
            </a:lvl3pPr>
            <a:lvl4pPr>
              <a:defRPr lang="de-CH" sz="750" dirty="0" smtClean="0"/>
            </a:lvl4pPr>
            <a:lvl5pPr>
              <a:defRPr lang="de-CH" sz="750" dirty="0" smtClean="0"/>
            </a:lvl5pPr>
          </a:lstStyle>
          <a:p>
            <a:pPr marL="0" lvl="0" indent="0">
              <a:buNone/>
            </a:pPr>
            <a:r>
              <a:rPr lang="de-CH"/>
              <a:t>&lt;Title&gt; </a:t>
            </a:r>
            <a:r>
              <a:rPr lang="de-CH" err="1"/>
              <a:t>FirstName</a:t>
            </a:r>
            <a:r>
              <a:rPr lang="de-CH"/>
              <a:t> </a:t>
            </a:r>
            <a:r>
              <a:rPr lang="de-CH" err="1"/>
              <a:t>LastName</a:t>
            </a:r>
            <a:endParaRPr lang="de-CH"/>
          </a:p>
          <a:p>
            <a:pPr marL="0" lvl="1" indent="0">
              <a:spcBef>
                <a:spcPts val="0"/>
              </a:spcBef>
              <a:spcAft>
                <a:spcPts val="450"/>
              </a:spcAft>
              <a:buNone/>
            </a:pPr>
            <a:r>
              <a:rPr lang="de-CH" err="1"/>
              <a:t>Function</a:t>
            </a:r>
            <a:endParaRPr lang="de-CH"/>
          </a:p>
          <a:p>
            <a:pPr marL="0" lvl="2" indent="0">
              <a:spcBef>
                <a:spcPts val="0"/>
              </a:spcBef>
              <a:spcAft>
                <a:spcPts val="0"/>
              </a:spcAft>
              <a:buNone/>
            </a:pPr>
            <a:r>
              <a:rPr lang="de-CH"/>
              <a:t>firstname.lastname@unisg.ch</a:t>
            </a:r>
          </a:p>
          <a:p>
            <a:pPr marL="0" lvl="3" indent="0">
              <a:spcBef>
                <a:spcPts val="0"/>
              </a:spcBef>
              <a:spcAft>
                <a:spcPts val="0"/>
              </a:spcAft>
              <a:buNone/>
            </a:pPr>
            <a:r>
              <a:rPr lang="de-CH"/>
              <a:t>www.iwi.unisg.ch</a:t>
            </a:r>
          </a:p>
          <a:p>
            <a:pPr marL="0" lvl="4" indent="0">
              <a:spcBef>
                <a:spcPts val="0"/>
              </a:spcBef>
              <a:buNone/>
            </a:pPr>
            <a:r>
              <a:rPr lang="de-CH"/>
              <a:t>+41 71 224 </a:t>
            </a:r>
            <a:r>
              <a:rPr lang="de-CH" err="1"/>
              <a:t>xxxx</a:t>
            </a:r>
            <a:endParaRPr lang="de-CH" sz="900"/>
          </a:p>
        </p:txBody>
      </p:sp>
      <p:pic>
        <p:nvPicPr>
          <p:cNvPr id="13" name="Rectangle 2" descr="{&quot;templafy&quot;:{&quot;id&quot;:&quot;b9ddadaa-0495-446c-a774-3deec88f84b2&quot;}}">
            <a:extLst>
              <a:ext uri="{FF2B5EF4-FFF2-40B4-BE49-F238E27FC236}">
                <a16:creationId xmlns:a16="http://schemas.microsoft.com/office/drawing/2014/main" id="{075F9713-6868-46DE-BB5A-9534703D42E8}"/>
              </a:ext>
            </a:extLst>
          </p:cNvPr>
          <p:cNvPicPr>
            <a:picLocks noChangeAspect="1"/>
          </p:cNvPicPr>
          <p:nvPr userDrawn="1"/>
        </p:nvPicPr>
        <p:blipFill>
          <a:blip r:embed="rId10"/>
          <a:stretch>
            <a:fillRect/>
          </a:stretch>
        </p:blipFill>
        <p:spPr>
          <a:xfrm>
            <a:off x="7063809" y="3192183"/>
            <a:ext cx="1397480" cy="289915"/>
          </a:xfrm>
          <a:prstGeom prst="rect">
            <a:avLst/>
          </a:prstGeom>
        </p:spPr>
      </p:pic>
    </p:spTree>
    <p:extLst>
      <p:ext uri="{BB962C8B-B14F-4D97-AF65-F5344CB8AC3E}">
        <p14:creationId xmlns:p14="http://schemas.microsoft.com/office/powerpoint/2010/main" val="10217434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D3ABC-0AB0-4C2B-A1BB-AF295E8ABE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023DC9-82A8-46C5-B16A-F078EE7EBA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E173C5-F71A-478A-A93B-7105D66FF553}"/>
              </a:ext>
            </a:extLst>
          </p:cNvPr>
          <p:cNvSpPr>
            <a:spLocks noGrp="1"/>
          </p:cNvSpPr>
          <p:nvPr>
            <p:ph type="dt" sz="half" idx="10"/>
          </p:nvPr>
        </p:nvSpPr>
        <p:spPr/>
        <p:txBody>
          <a:bodyPr/>
          <a:lstStyle/>
          <a:p>
            <a:fld id="{A13E6C7B-4268-4C4E-8782-B736244EDCB2}" type="datetime1">
              <a:rPr lang="en-US" smtClean="0"/>
              <a:t>9/28/2023</a:t>
            </a:fld>
            <a:endParaRPr lang="en-US"/>
          </a:p>
        </p:txBody>
      </p:sp>
      <p:sp>
        <p:nvSpPr>
          <p:cNvPr id="5" name="Footer Placeholder 4">
            <a:extLst>
              <a:ext uri="{FF2B5EF4-FFF2-40B4-BE49-F238E27FC236}">
                <a16:creationId xmlns:a16="http://schemas.microsoft.com/office/drawing/2014/main" id="{1511139C-42C7-4F65-8564-C54AE6E5F3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B720DF-61A1-4AD8-9C2C-C3396A8E0FF3}"/>
              </a:ext>
            </a:extLst>
          </p:cNvPr>
          <p:cNvSpPr>
            <a:spLocks noGrp="1"/>
          </p:cNvSpPr>
          <p:nvPr>
            <p:ph type="sldNum" sz="quarter" idx="12"/>
          </p:nvPr>
        </p:nvSpPr>
        <p:spPr/>
        <p:txBody>
          <a:bodyPr/>
          <a:lstStyle/>
          <a:p>
            <a:fld id="{E5FDA4BF-9F52-4648-A04F-CE46871DE89F}" type="slidenum">
              <a:rPr lang="en-US" smtClean="0"/>
              <a:t>‹#›</a:t>
            </a:fld>
            <a:endParaRPr lang="en-US"/>
          </a:p>
        </p:txBody>
      </p:sp>
    </p:spTree>
    <p:extLst>
      <p:ext uri="{BB962C8B-B14F-4D97-AF65-F5344CB8AC3E}">
        <p14:creationId xmlns:p14="http://schemas.microsoft.com/office/powerpoint/2010/main" val="20763694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Agenda">
    <p:spTree>
      <p:nvGrpSpPr>
        <p:cNvPr id="1" name=""/>
        <p:cNvGrpSpPr/>
        <p:nvPr/>
      </p:nvGrpSpPr>
      <p:grpSpPr>
        <a:xfrm>
          <a:off x="0" y="0"/>
          <a:ext cx="0" cy="0"/>
          <a:chOff x="0" y="0"/>
          <a:chExt cx="0" cy="0"/>
        </a:xfrm>
      </p:grpSpPr>
      <p:pic>
        <p:nvPicPr>
          <p:cNvPr id="12" name="Picture 11" descr="A picture containing skating, building, ramp, board&#10;&#10;Description automatically generated">
            <a:extLst>
              <a:ext uri="{FF2B5EF4-FFF2-40B4-BE49-F238E27FC236}">
                <a16:creationId xmlns:a16="http://schemas.microsoft.com/office/drawing/2014/main" id="{71655C6F-D683-4181-8A76-C2CF9E2F41CB}"/>
              </a:ext>
            </a:extLst>
          </p:cNvPr>
          <p:cNvPicPr>
            <a:picLocks noChangeAspect="1"/>
          </p:cNvPicPr>
          <p:nvPr/>
        </p:nvPicPr>
        <p:blipFill rotWithShape="1">
          <a:blip r:embed="rId2">
            <a:extLst>
              <a:ext uri="{28A0092B-C50C-407E-A947-70E740481C1C}">
                <a14:useLocalDpi xmlns:a14="http://schemas.microsoft.com/office/drawing/2010/main" val="0"/>
              </a:ext>
            </a:extLst>
          </a:blip>
          <a:srcRect r="58763"/>
          <a:stretch/>
        </p:blipFill>
        <p:spPr>
          <a:xfrm>
            <a:off x="5963683" y="0"/>
            <a:ext cx="3180318" cy="5143500"/>
          </a:xfrm>
          <a:prstGeom prst="rect">
            <a:avLst/>
          </a:prstGeom>
        </p:spPr>
      </p:pic>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a:extLst>
              <a:ext uri="{FF2B5EF4-FFF2-40B4-BE49-F238E27FC236}">
                <a16:creationId xmlns:a16="http://schemas.microsoft.com/office/drawing/2014/main" id="{47F3237B-A6D8-401E-A0E8-75ED37DDC0FA}"/>
              </a:ext>
            </a:extLst>
          </p:cNvPr>
          <p:cNvSpPr>
            <a:spLocks noGrp="1"/>
          </p:cNvSpPr>
          <p:nvPr>
            <p:ph type="body" sz="quarter" idx="13" hasCustomPrompt="1"/>
          </p:nvPr>
        </p:nvSpPr>
        <p:spPr>
          <a:xfrm>
            <a:off x="358775" y="1276350"/>
            <a:ext cx="5292724" cy="3203575"/>
          </a:xfrm>
        </p:spPr>
        <p:txBody>
          <a:bodyPr>
            <a:normAutofit/>
          </a:bodyPr>
          <a:lstStyle>
            <a:lvl1pPr marL="396000" indent="-396000">
              <a:spcAft>
                <a:spcPts val="600"/>
              </a:spcAft>
              <a:buFont typeface="+mj-lt"/>
              <a:buAutoNum type="arabicPeriod"/>
              <a:defRPr sz="1600"/>
            </a:lvl1pPr>
            <a:lvl2pPr marL="342900" indent="-342900">
              <a:spcAft>
                <a:spcPts val="600"/>
              </a:spcAft>
              <a:buFont typeface="+mj-lt"/>
              <a:buAutoNum type="arabicPeriod"/>
              <a:defRPr sz="1600"/>
            </a:lvl2pPr>
            <a:lvl3pPr marL="342900" indent="-342900">
              <a:spcAft>
                <a:spcPts val="600"/>
              </a:spcAft>
              <a:buFont typeface="+mj-lt"/>
              <a:buAutoNum type="arabicPeriod"/>
              <a:defRPr sz="1600"/>
            </a:lvl3pPr>
            <a:lvl4pPr marL="342900" indent="-342900">
              <a:spcAft>
                <a:spcPts val="600"/>
              </a:spcAft>
              <a:buFont typeface="+mj-lt"/>
              <a:buAutoNum type="arabicPeriod"/>
              <a:defRPr sz="1600"/>
            </a:lvl4pPr>
            <a:lvl5pPr marL="342900" indent="-342900">
              <a:spcAft>
                <a:spcPts val="600"/>
              </a:spcAft>
              <a:buFont typeface="+mj-lt"/>
              <a:buAutoNum type="arabicPeriod"/>
              <a:defRPr sz="1600"/>
            </a:lvl5pPr>
          </a:lstStyle>
          <a:p>
            <a:pPr lvl="0"/>
            <a:r>
              <a:rPr lang="de-DE"/>
              <a:t>First item</a:t>
            </a:r>
          </a:p>
        </p:txBody>
      </p:sp>
      <p:sp>
        <p:nvSpPr>
          <p:cNvPr id="6" name="Slide Number Placeholder 5">
            <a:extLst>
              <a:ext uri="{FF2B5EF4-FFF2-40B4-BE49-F238E27FC236}">
                <a16:creationId xmlns:a16="http://schemas.microsoft.com/office/drawing/2014/main" id="{8E64CDDE-58C2-4810-8B30-D17CF249E28D}"/>
              </a:ext>
            </a:extLst>
          </p:cNvPr>
          <p:cNvSpPr>
            <a:spLocks noGrp="1"/>
          </p:cNvSpPr>
          <p:nvPr>
            <p:ph type="sldNum" sz="quarter" idx="16"/>
          </p:nvPr>
        </p:nvSpPr>
        <p:spPr/>
        <p:txBody>
          <a:bodyPr/>
          <a:lstStyle/>
          <a:p>
            <a:fld id="{7559FC98-AF75-4A00-A03C-DF9FEBF6BCB9}" type="slidenum">
              <a:rPr lang="en-GB" smtClean="0"/>
              <a:pPr/>
              <a:t>‹#›</a:t>
            </a:fld>
            <a:endParaRPr lang="en-GB"/>
          </a:p>
        </p:txBody>
      </p:sp>
      <p:pic>
        <p:nvPicPr>
          <p:cNvPr id="1936974457" name="Rectangle 10" descr="{&quot;templafy&quot;:{&quot;id&quot;:&quot;983d3f15-dbac-4adc-ac60-bc0247138669&quot;}}" hidden="1"/>
          <p:cNvPicPr>
            <a:picLocks noChangeAspect="1"/>
          </p:cNvPicPr>
          <p:nvPr/>
        </p:nvPicPr>
        <p:blipFill>
          <a:blip r:embed="rId3"/>
          <a:stretch>
            <a:fillRect/>
          </a:stretch>
        </p:blipFill>
        <p:spPr>
          <a:xfrm>
            <a:off x="358775" y="4668427"/>
            <a:ext cx="1036800" cy="306000"/>
          </a:xfrm>
          <a:prstGeom prst="rect">
            <a:avLst/>
          </a:prstGeom>
        </p:spPr>
      </p:pic>
      <p:sp>
        <p:nvSpPr>
          <p:cNvPr id="3" name="Titel 2">
            <a:extLst>
              <a:ext uri="{FF2B5EF4-FFF2-40B4-BE49-F238E27FC236}">
                <a16:creationId xmlns:a16="http://schemas.microsoft.com/office/drawing/2014/main" id="{AF9D94E7-5503-4A78-9A9D-3BC60709B29E}"/>
              </a:ext>
            </a:extLst>
          </p:cNvPr>
          <p:cNvSpPr>
            <a:spLocks noGrp="1"/>
          </p:cNvSpPr>
          <p:nvPr>
            <p:ph type="title" hasCustomPrompt="1"/>
          </p:nvPr>
        </p:nvSpPr>
        <p:spPr>
          <a:xfrm>
            <a:off x="358775" y="376238"/>
            <a:ext cx="5292725" cy="609662"/>
          </a:xfrm>
        </p:spPr>
        <p:txBody>
          <a:bodyPr anchor="t"/>
          <a:lstStyle>
            <a:lvl1pPr>
              <a:defRPr>
                <a:latin typeface="+mj-lt"/>
              </a:defRPr>
            </a:lvl1pPr>
          </a:lstStyle>
          <a:p>
            <a:r>
              <a:rPr lang="en-US" noProof="0"/>
              <a:t>Agenda Title placeholder</a:t>
            </a:r>
          </a:p>
        </p:txBody>
      </p:sp>
      <p:sp>
        <p:nvSpPr>
          <p:cNvPr id="10" name="Date Placeholder 3">
            <a:extLst>
              <a:ext uri="{FF2B5EF4-FFF2-40B4-BE49-F238E27FC236}">
                <a16:creationId xmlns:a16="http://schemas.microsoft.com/office/drawing/2014/main" id="{7A444DF1-FB08-4892-B960-CC1A107898AA}"/>
              </a:ext>
            </a:extLst>
          </p:cNvPr>
          <p:cNvSpPr>
            <a:spLocks noGrp="1"/>
          </p:cNvSpPr>
          <p:nvPr>
            <p:ph type="dt" sz="half" idx="2"/>
          </p:nvPr>
        </p:nvSpPr>
        <p:spPr>
          <a:xfrm>
            <a:off x="3647143" y="4767262"/>
            <a:ext cx="2004356" cy="184335"/>
          </a:xfrm>
          <a:prstGeom prst="rect">
            <a:avLst/>
          </a:prstGeom>
        </p:spPr>
        <p:txBody>
          <a:bodyPr/>
          <a:lstStyle>
            <a:lvl1pPr algn="r">
              <a:defRPr sz="800"/>
            </a:lvl1pPr>
          </a:lstStyle>
          <a:p>
            <a:fld id="{B57B5CD7-A0CA-4D38-BBC7-2C00C2D8EDD2}" type="datetime6">
              <a:rPr lang="de-CH" smtClean="0"/>
              <a:t>September 23</a:t>
            </a:fld>
            <a:endParaRPr lang="de-DE"/>
          </a:p>
        </p:txBody>
      </p:sp>
      <p:pic>
        <p:nvPicPr>
          <p:cNvPr id="13" name="Rectangle 11" descr="{&quot;templafy&quot;:{&quot;id&quot;:&quot;132fdc2d-0d58-46db-a0cb-916ce7270cac&quot;}}">
            <a:extLst>
              <a:ext uri="{FF2B5EF4-FFF2-40B4-BE49-F238E27FC236}">
                <a16:creationId xmlns:a16="http://schemas.microsoft.com/office/drawing/2014/main" id="{BBAB33F5-93EF-4448-89CD-5EFFC7AC047E}"/>
              </a:ext>
            </a:extLst>
          </p:cNvPr>
          <p:cNvPicPr>
            <a:picLocks noChangeAspect="1"/>
          </p:cNvPicPr>
          <p:nvPr userDrawn="1"/>
        </p:nvPicPr>
        <p:blipFill>
          <a:blip r:embed="rId4"/>
          <a:stretch>
            <a:fillRect/>
          </a:stretch>
        </p:blipFill>
        <p:spPr>
          <a:xfrm>
            <a:off x="356400" y="4704059"/>
            <a:ext cx="1026000" cy="212400"/>
          </a:xfrm>
          <a:prstGeom prst="rect">
            <a:avLst/>
          </a:prstGeom>
        </p:spPr>
      </p:pic>
    </p:spTree>
    <p:extLst>
      <p:ext uri="{BB962C8B-B14F-4D97-AF65-F5344CB8AC3E}">
        <p14:creationId xmlns:p14="http://schemas.microsoft.com/office/powerpoint/2010/main" val="2341394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Kapiteltrenner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B88CA-EB6E-49E8-8E20-86448C5223EB}"/>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bg2"/>
                </a:solidFill>
                <a:latin typeface="Gill Sans Nova Light" panose="020B0302020104020203" pitchFamily="34" charset="0"/>
              </a:defRPr>
            </a:lvl1pPr>
          </a:lstStyle>
          <a:p>
            <a:r>
              <a:rPr lang="en-US" noProof="0"/>
              <a:t>Section Title placeholder</a:t>
            </a:r>
          </a:p>
        </p:txBody>
      </p:sp>
      <p:sp>
        <p:nvSpPr>
          <p:cNvPr id="3" name="Text Placeholder 2">
            <a:extLst>
              <a:ext uri="{FF2B5EF4-FFF2-40B4-BE49-F238E27FC236}">
                <a16:creationId xmlns:a16="http://schemas.microsoft.com/office/drawing/2014/main" id="{93182261-379D-435B-BB30-A2A9B6CF3E6F}"/>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bg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
        <p:nvSpPr>
          <p:cNvPr id="4" name="Freeform: Shape 3">
            <a:extLst>
              <a:ext uri="{FF2B5EF4-FFF2-40B4-BE49-F238E27FC236}">
                <a16:creationId xmlns:a16="http://schemas.microsoft.com/office/drawing/2014/main" id="{AA3A5247-554A-42FF-BCCF-A11D65465AA4}"/>
              </a:ext>
            </a:extLst>
          </p:cNvPr>
          <p:cNvSpPr>
            <a:spLocks noChangeAspect="1"/>
          </p:cNvSpPr>
          <p:nvPr/>
        </p:nvSpPr>
        <p:spPr>
          <a:xfrm>
            <a:off x="4572001" y="3166310"/>
            <a:ext cx="4572000" cy="5009983"/>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67247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Kapiteltrenner 2">
    <p:bg>
      <p:bgPr>
        <a:solidFill>
          <a:schemeClr val="bg2"/>
        </a:solidFill>
        <a:effectLst/>
      </p:bgPr>
    </p:bg>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DC68F798-C07C-4BF8-8573-0552735B83EA}"/>
              </a:ext>
            </a:extLst>
          </p:cNvPr>
          <p:cNvSpPr>
            <a:spLocks noGrp="1"/>
          </p:cNvSpPr>
          <p:nvPr>
            <p:ph type="pic" sz="quarter" idx="11" hasCustomPrompt="1"/>
          </p:nvPr>
        </p:nvSpPr>
        <p:spPr>
          <a:xfrm>
            <a:off x="0" y="0"/>
            <a:ext cx="9144000" cy="5143500"/>
          </a:xfrm>
          <a:pattFill prst="wdUpDiag">
            <a:fgClr>
              <a:schemeClr val="accent1"/>
            </a:fgClr>
            <a:bgClr>
              <a:schemeClr val="bg1"/>
            </a:bgClr>
          </a:pattFill>
        </p:spPr>
        <p:txBody>
          <a:bodyPr lIns="180000" tIns="180000"/>
          <a:lstStyle>
            <a:lvl1pPr>
              <a:defRPr>
                <a:solidFill>
                  <a:schemeClr val="tx1"/>
                </a:solidFill>
              </a:defRPr>
            </a:lvl1pPr>
          </a:lstStyle>
          <a:p>
            <a:r>
              <a:rPr lang="en-US" noProof="0"/>
              <a:t>(click to add a picture)</a:t>
            </a:r>
          </a:p>
        </p:txBody>
      </p:sp>
      <p:sp>
        <p:nvSpPr>
          <p:cNvPr id="5" name="Title 1">
            <a:extLst>
              <a:ext uri="{FF2B5EF4-FFF2-40B4-BE49-F238E27FC236}">
                <a16:creationId xmlns:a16="http://schemas.microsoft.com/office/drawing/2014/main" id="{1086A8A6-B06D-46A2-BCC7-BE87EF4B4819}"/>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tx1"/>
                </a:solidFill>
                <a:latin typeface="Gill Sans Nova Light" panose="020B0302020104020203" pitchFamily="34" charset="0"/>
              </a:defRPr>
            </a:lvl1pPr>
          </a:lstStyle>
          <a:p>
            <a:r>
              <a:rPr lang="en-US" noProof="0"/>
              <a:t>Section Title placeholder</a:t>
            </a:r>
          </a:p>
        </p:txBody>
      </p:sp>
      <p:sp>
        <p:nvSpPr>
          <p:cNvPr id="6" name="Text Placeholder 2">
            <a:extLst>
              <a:ext uri="{FF2B5EF4-FFF2-40B4-BE49-F238E27FC236}">
                <a16:creationId xmlns:a16="http://schemas.microsoft.com/office/drawing/2014/main" id="{3046345E-A7CE-41CD-A50F-C13F46D29924}"/>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Tree>
    <p:extLst>
      <p:ext uri="{BB962C8B-B14F-4D97-AF65-F5344CB8AC3E}">
        <p14:creationId xmlns:p14="http://schemas.microsoft.com/office/powerpoint/2010/main" val="2251138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30B763E8-28A5-4C06-8953-D607A4035193}" type="datetime6">
              <a:rPr lang="de-CH" smtClean="0"/>
              <a:t>September 23</a:t>
            </a:fld>
            <a:endParaRPr lang="de-DE"/>
          </a:p>
        </p:txBody>
      </p:sp>
    </p:spTree>
    <p:extLst>
      <p:ext uri="{BB962C8B-B14F-4D97-AF65-F5344CB8AC3E}">
        <p14:creationId xmlns:p14="http://schemas.microsoft.com/office/powerpoint/2010/main" val="3146552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9D665AE-2099-47EB-8D1F-2B3FCA7D9E11}" type="datetime6">
              <a:rPr lang="de-CH" smtClean="0"/>
              <a:t>September 23</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154111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a:xfrm>
            <a:off x="358775" y="1276350"/>
            <a:ext cx="8426450" cy="2556921"/>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970FC134-CD77-4207-856E-804B9B6F6655}" type="datetime6">
              <a:rPr lang="de-CH" smtClean="0"/>
              <a:t>September 23</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1" name="Textplatzhalter 6">
            <a:extLst>
              <a:ext uri="{FF2B5EF4-FFF2-40B4-BE49-F238E27FC236}">
                <a16:creationId xmlns:a16="http://schemas.microsoft.com/office/drawing/2014/main" id="{53049159-3887-46EA-B4CA-459B82DE6041}"/>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2" name="Inhaltsplatzhalter 16">
            <a:extLst>
              <a:ext uri="{FF2B5EF4-FFF2-40B4-BE49-F238E27FC236}">
                <a16:creationId xmlns:a16="http://schemas.microsoft.com/office/drawing/2014/main" id="{2573B565-8F94-4F75-8571-779016BEE60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2235569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501321-794C-47B8-ABDC-7DAF88C9DC68}"/>
              </a:ext>
            </a:extLst>
          </p:cNvPr>
          <p:cNvSpPr>
            <a:spLocks noGrp="1"/>
          </p:cNvSpPr>
          <p:nvPr>
            <p:ph type="title"/>
          </p:nvPr>
        </p:nvSpPr>
        <p:spPr>
          <a:xfrm>
            <a:off x="358775" y="376238"/>
            <a:ext cx="8426450" cy="609662"/>
          </a:xfrm>
          <a:prstGeom prst="rect">
            <a:avLst/>
          </a:prstGeom>
        </p:spPr>
        <p:txBody>
          <a:bodyPr vert="horz" lIns="0" tIns="0" rIns="0" bIns="0" rtlCol="0" anchor="t">
            <a:noAutofit/>
          </a:bodyPr>
          <a:lstStyle/>
          <a:p>
            <a:r>
              <a:rPr lang="en-US" noProof="0"/>
              <a:t>Placeholder for a Title</a:t>
            </a:r>
          </a:p>
        </p:txBody>
      </p:sp>
      <p:sp>
        <p:nvSpPr>
          <p:cNvPr id="3" name="Text Placeholder 2">
            <a:extLst>
              <a:ext uri="{FF2B5EF4-FFF2-40B4-BE49-F238E27FC236}">
                <a16:creationId xmlns:a16="http://schemas.microsoft.com/office/drawing/2014/main" id="{076F94A2-50F8-430F-B46C-2D50472D7A69}"/>
              </a:ext>
            </a:extLst>
          </p:cNvPr>
          <p:cNvSpPr>
            <a:spLocks noGrp="1"/>
          </p:cNvSpPr>
          <p:nvPr>
            <p:ph type="body" idx="1"/>
          </p:nvPr>
        </p:nvSpPr>
        <p:spPr>
          <a:xfrm>
            <a:off x="358775" y="1276350"/>
            <a:ext cx="8426450" cy="3203575"/>
          </a:xfrm>
          <a:prstGeom prst="rect">
            <a:avLst/>
          </a:prstGeom>
        </p:spPr>
        <p:txBody>
          <a:bodyPr vert="horz" lIns="0" tIns="0" rIns="0" bIns="0" rtlCol="0">
            <a:normAutofit/>
          </a:bodyPr>
          <a:lstStyle/>
          <a:p>
            <a:pPr marL="180000" lvl="1" indent="-180000" algn="l" defTabSz="685800" rtl="0" eaLnBrk="1" latinLnBrk="0" hangingPunct="1">
              <a:lnSpc>
                <a:spcPct val="100000"/>
              </a:lnSpc>
              <a:spcBef>
                <a:spcPts val="0"/>
              </a:spcBef>
              <a:spcAft>
                <a:spcPts val="400"/>
              </a:spcAft>
              <a:buFont typeface="Arial" panose="020B0604020202020204" pitchFamily="34" charset="0"/>
              <a:buChar char="‒"/>
            </a:pPr>
            <a:r>
              <a:rPr lang="de-DE"/>
              <a:t>Mastertextformat bearbeiten</a:t>
            </a:r>
          </a:p>
          <a:p>
            <a:pPr marL="358775" lvl="2" indent="-179388" algn="l" defTabSz="685800" rtl="0" eaLnBrk="1" latinLnBrk="0" hangingPunct="1">
              <a:lnSpc>
                <a:spcPct val="100000"/>
              </a:lnSpc>
              <a:spcBef>
                <a:spcPts val="0"/>
              </a:spcBef>
              <a:spcAft>
                <a:spcPts val="400"/>
              </a:spcAft>
              <a:buFont typeface="Arial" panose="020B0604020202020204" pitchFamily="34" charset="0"/>
              <a:buChar char="•"/>
            </a:pPr>
            <a:r>
              <a:rPr lang="de-DE"/>
              <a:t>Zweite Ebene</a:t>
            </a:r>
          </a:p>
          <a:p>
            <a:pPr marL="539750" lvl="3"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Dritte Ebene</a:t>
            </a:r>
          </a:p>
          <a:p>
            <a:pPr marL="717550" lvl="4"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Vierte Ebene</a:t>
            </a:r>
          </a:p>
          <a:p>
            <a:pPr lvl="4"/>
            <a:r>
              <a:rPr lang="de-DE"/>
              <a:t>Fünfte Ebene</a:t>
            </a:r>
            <a:endParaRPr lang="en-GB"/>
          </a:p>
          <a:p>
            <a:pPr lvl="4"/>
            <a:endParaRPr lang="en-US" noProof="0"/>
          </a:p>
        </p:txBody>
      </p:sp>
      <p:sp>
        <p:nvSpPr>
          <p:cNvPr id="7" name="Freeform: Shape 6">
            <a:extLst>
              <a:ext uri="{FF2B5EF4-FFF2-40B4-BE49-F238E27FC236}">
                <a16:creationId xmlns:a16="http://schemas.microsoft.com/office/drawing/2014/main" id="{59E8F5F7-0767-41DB-A7E9-38E2EEF730E1}"/>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Slide Number Placeholder 5">
            <a:extLst>
              <a:ext uri="{FF2B5EF4-FFF2-40B4-BE49-F238E27FC236}">
                <a16:creationId xmlns:a16="http://schemas.microsoft.com/office/drawing/2014/main" id="{7A26C2A0-BCAA-4FD2-BD67-F5225215B65D}"/>
              </a:ext>
            </a:extLst>
          </p:cNvPr>
          <p:cNvSpPr>
            <a:spLocks noGrp="1"/>
          </p:cNvSpPr>
          <p:nvPr>
            <p:ph type="sldNum" sz="quarter" idx="4"/>
          </p:nvPr>
        </p:nvSpPr>
        <p:spPr>
          <a:xfrm>
            <a:off x="8571600" y="4767263"/>
            <a:ext cx="216000" cy="273844"/>
          </a:xfrm>
          <a:prstGeom prst="rect">
            <a:avLst/>
          </a:prstGeom>
        </p:spPr>
        <p:txBody>
          <a:bodyPr vert="horz" lIns="0" tIns="0" rIns="0" bIns="0" rtlCol="0" anchor="t"/>
          <a:lstStyle>
            <a:lvl1pPr algn="ctr">
              <a:defRPr sz="800" spc="-30" baseline="0">
                <a:solidFill>
                  <a:schemeClr val="bg2"/>
                </a:solidFill>
              </a:defRPr>
            </a:lvl1pPr>
          </a:lstStyle>
          <a:p>
            <a:fld id="{7559FC98-AF75-4A00-A03C-DF9FEBF6BCB9}" type="slidenum">
              <a:rPr lang="en-GB" smtClean="0"/>
              <a:pPr/>
              <a:t>‹#›</a:t>
            </a:fld>
            <a:endParaRPr lang="en-GB"/>
          </a:p>
        </p:txBody>
      </p:sp>
      <p:pic>
        <p:nvPicPr>
          <p:cNvPr id="8" name="Rectangle 11" descr="{&quot;templafy&quot;:{&quot;id&quot;:&quot;132fdc2d-0d58-46db-a0cb-916ce7270cac&quot;}}">
            <a:extLst>
              <a:ext uri="{FF2B5EF4-FFF2-40B4-BE49-F238E27FC236}">
                <a16:creationId xmlns:a16="http://schemas.microsoft.com/office/drawing/2014/main" id="{32CD6D27-B293-4C37-A785-BDB639DCC809}"/>
              </a:ext>
            </a:extLst>
          </p:cNvPr>
          <p:cNvPicPr>
            <a:picLocks noChangeAspect="1"/>
          </p:cNvPicPr>
          <p:nvPr userDrawn="1"/>
        </p:nvPicPr>
        <p:blipFill>
          <a:blip r:embed="rId34"/>
          <a:stretch>
            <a:fillRect/>
          </a:stretch>
        </p:blipFill>
        <p:spPr>
          <a:xfrm>
            <a:off x="356400" y="4704059"/>
            <a:ext cx="1026000" cy="212400"/>
          </a:xfrm>
          <a:prstGeom prst="rect">
            <a:avLst/>
          </a:prstGeom>
        </p:spPr>
      </p:pic>
      <p:sp>
        <p:nvSpPr>
          <p:cNvPr id="10" name="Date Placeholder 3">
            <a:extLst>
              <a:ext uri="{FF2B5EF4-FFF2-40B4-BE49-F238E27FC236}">
                <a16:creationId xmlns:a16="http://schemas.microsoft.com/office/drawing/2014/main" id="{482702DE-7FC5-499E-AE60-0DC8AAD4A3D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78BEB732-1EAE-4447-B6B5-5E7B232FABE4}" type="datetime6">
              <a:rPr lang="de-CH" smtClean="0"/>
              <a:t>September 23</a:t>
            </a:fld>
            <a:endParaRPr lang="de-DE"/>
          </a:p>
        </p:txBody>
      </p:sp>
    </p:spTree>
    <p:extLst>
      <p:ext uri="{BB962C8B-B14F-4D97-AF65-F5344CB8AC3E}">
        <p14:creationId xmlns:p14="http://schemas.microsoft.com/office/powerpoint/2010/main" val="4246037650"/>
      </p:ext>
    </p:extLst>
  </p:cSld>
  <p:clrMap bg1="lt1" tx1="dk1" bg2="lt2" tx2="dk2" accent1="accent1" accent2="accent2" accent3="accent3" accent4="accent4" accent5="accent5" accent6="accent6" hlink="hlink" folHlink="folHlink"/>
  <p:sldLayoutIdLst>
    <p:sldLayoutId id="2147483691" r:id="rId1"/>
    <p:sldLayoutId id="2147483688" r:id="rId2"/>
    <p:sldLayoutId id="2147483689" r:id="rId3"/>
    <p:sldLayoutId id="2147483677" r:id="rId4"/>
    <p:sldLayoutId id="2147483663" r:id="rId5"/>
    <p:sldLayoutId id="2147483686" r:id="rId6"/>
    <p:sldLayoutId id="2147483693" r:id="rId7"/>
    <p:sldLayoutId id="2147483662" r:id="rId8"/>
    <p:sldLayoutId id="2147483697" r:id="rId9"/>
    <p:sldLayoutId id="2147483664" r:id="rId10"/>
    <p:sldLayoutId id="2147483694" r:id="rId11"/>
    <p:sldLayoutId id="2147483698" r:id="rId12"/>
    <p:sldLayoutId id="2147483701" r:id="rId13"/>
    <p:sldLayoutId id="2147483702" r:id="rId14"/>
    <p:sldLayoutId id="2147483672" r:id="rId15"/>
    <p:sldLayoutId id="2147483695" r:id="rId16"/>
    <p:sldLayoutId id="2147483699" r:id="rId17"/>
    <p:sldLayoutId id="2147483673" r:id="rId18"/>
    <p:sldLayoutId id="2147483666" r:id="rId19"/>
    <p:sldLayoutId id="2147483696" r:id="rId20"/>
    <p:sldLayoutId id="2147483700" r:id="rId21"/>
    <p:sldLayoutId id="2147483680" r:id="rId22"/>
    <p:sldLayoutId id="2147483678" r:id="rId23"/>
    <p:sldLayoutId id="2147483679" r:id="rId24"/>
    <p:sldLayoutId id="2147483675" r:id="rId25"/>
    <p:sldLayoutId id="2147483683" r:id="rId26"/>
    <p:sldLayoutId id="2147483667" r:id="rId27"/>
    <p:sldLayoutId id="2147483681" r:id="rId28"/>
    <p:sldLayoutId id="2147483703" r:id="rId29"/>
    <p:sldLayoutId id="2147483705" r:id="rId30"/>
    <p:sldLayoutId id="2147483706" r:id="rId31"/>
    <p:sldLayoutId id="2147483707" r:id="rId32"/>
  </p:sldLayoutIdLst>
  <p:hf hdr="0" ftr="0" dt="0"/>
  <p:txStyles>
    <p:titleStyle>
      <a:lvl1pPr algn="l" defTabSz="6858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3">
          <p15:clr>
            <a:srgbClr val="F26B43"/>
          </p15:clr>
        </p15:guide>
        <p15:guide id="3" pos="226">
          <p15:clr>
            <a:srgbClr val="F26B43"/>
          </p15:clr>
        </p15:guide>
        <p15:guide id="4" pos="5534">
          <p15:clr>
            <a:srgbClr val="F26B43"/>
          </p15:clr>
        </p15:guide>
        <p15:guide id="5" orient="horz" pos="237">
          <p15:clr>
            <a:srgbClr val="F26B43"/>
          </p15:clr>
        </p15:guide>
        <p15:guide id="6" orient="horz" pos="804">
          <p15:clr>
            <a:srgbClr val="F26B43"/>
          </p15:clr>
        </p15:guide>
        <p15:guide id="7" orient="horz" pos="2822">
          <p15:clr>
            <a:srgbClr val="F26B43"/>
          </p15:clr>
        </p15:guide>
        <p15:guide id="8" pos="2823">
          <p15:clr>
            <a:srgbClr val="F26B43"/>
          </p15:clr>
        </p15:guide>
        <p15:guide id="9" pos="2937">
          <p15:clr>
            <a:srgbClr val="F26B43"/>
          </p15:clr>
        </p15:guide>
        <p15:guide id="10" orient="horz" pos="463">
          <p15:clr>
            <a:srgbClr val="F26B43"/>
          </p15:clr>
        </p15:guide>
        <p15:guide id="11" orient="horz" pos="309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customXml" Target="../ink/ink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2.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g"/><Relationship Id="rId1" Type="http://schemas.openxmlformats.org/officeDocument/2006/relationships/slideLayout" Target="../slideLayouts/slideLayout8.xml"/><Relationship Id="rId4" Type="http://schemas.openxmlformats.org/officeDocument/2006/relationships/image" Target="../media/image28.svg"/></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 Id="rId5" Type="http://schemas.openxmlformats.org/officeDocument/2006/relationships/image" Target="../media/image28.svg"/><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 Id="rId5" Type="http://schemas.openxmlformats.org/officeDocument/2006/relationships/image" Target="../media/image28.sv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hyperlink" Target="mailto:lirst.last@%3Cstudent.%3Eunisg.ch" TargetMode="External"/><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a:extLst>
              <a:ext uri="{FF2B5EF4-FFF2-40B4-BE49-F238E27FC236}">
                <a16:creationId xmlns:a16="http://schemas.microsoft.com/office/drawing/2014/main" id="{D3143055-81F2-4195-A863-909ED77C77CF}"/>
              </a:ext>
            </a:extLst>
          </p:cNvPr>
          <p:cNvSpPr>
            <a:spLocks noGrp="1"/>
          </p:cNvSpPr>
          <p:nvPr>
            <p:ph type="title"/>
          </p:nvPr>
        </p:nvSpPr>
        <p:spPr>
          <a:xfrm>
            <a:off x="827015" y="1636541"/>
            <a:ext cx="8132898" cy="1531505"/>
          </a:xfrm>
        </p:spPr>
        <p:txBody>
          <a:bodyPr/>
          <a:lstStyle/>
          <a:p>
            <a:r>
              <a:rPr lang="de-DE" sz="4000" dirty="0" err="1"/>
              <a:t>Fundamentals</a:t>
            </a:r>
            <a:r>
              <a:rPr lang="de-DE" sz="4000" dirty="0"/>
              <a:t> and Methods </a:t>
            </a:r>
            <a:r>
              <a:rPr lang="de-DE" sz="4000" dirty="0" err="1"/>
              <a:t>of</a:t>
            </a:r>
            <a:r>
              <a:rPr lang="de-DE" sz="4000" dirty="0"/>
              <a:t> Computer Science</a:t>
            </a:r>
            <a:endParaRPr lang="de-DE" dirty="0"/>
          </a:p>
        </p:txBody>
      </p:sp>
      <p:sp>
        <p:nvSpPr>
          <p:cNvPr id="13" name="Textplatzhalter 12">
            <a:extLst>
              <a:ext uri="{FF2B5EF4-FFF2-40B4-BE49-F238E27FC236}">
                <a16:creationId xmlns:a16="http://schemas.microsoft.com/office/drawing/2014/main" id="{0C11E479-9B3A-42D2-A07C-80F9E924336D}"/>
              </a:ext>
            </a:extLst>
          </p:cNvPr>
          <p:cNvSpPr>
            <a:spLocks noGrp="1"/>
          </p:cNvSpPr>
          <p:nvPr>
            <p:ph type="body" sz="quarter" idx="10"/>
          </p:nvPr>
        </p:nvSpPr>
        <p:spPr/>
        <p:txBody>
          <a:bodyPr>
            <a:normAutofit/>
          </a:bodyPr>
          <a:lstStyle/>
          <a:p>
            <a:r>
              <a:rPr lang="de-DE" dirty="0" err="1"/>
              <a:t>Exercise</a:t>
            </a:r>
            <a:r>
              <a:rPr lang="de-DE" dirty="0"/>
              <a:t> </a:t>
            </a:r>
            <a:r>
              <a:rPr lang="de-DE" dirty="0" err="1"/>
              <a:t>week</a:t>
            </a:r>
            <a:r>
              <a:rPr lang="de-DE" dirty="0"/>
              <a:t> 2</a:t>
            </a:r>
          </a:p>
        </p:txBody>
      </p:sp>
    </p:spTree>
    <p:extLst>
      <p:ext uri="{BB962C8B-B14F-4D97-AF65-F5344CB8AC3E}">
        <p14:creationId xmlns:p14="http://schemas.microsoft.com/office/powerpoint/2010/main" val="3772496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a:xfrm>
            <a:off x="358775" y="376238"/>
            <a:ext cx="8426450" cy="609662"/>
          </a:xfrm>
        </p:spPr>
        <p:txBody>
          <a:bodyPr anchor="t">
            <a:normAutofit/>
          </a:bodyPr>
          <a:lstStyle/>
          <a:p>
            <a:r>
              <a:rPr lang="en-US"/>
              <a:t>Assignment 1 &amp; Quiz 1: What the questions were about</a:t>
            </a:r>
            <a:endParaRPr lang="de-DE"/>
          </a:p>
        </p:txBody>
      </p:sp>
      <p:sp>
        <p:nvSpPr>
          <p:cNvPr id="9" name="Content Placeholder 2">
            <a:extLst>
              <a:ext uri="{FF2B5EF4-FFF2-40B4-BE49-F238E27FC236}">
                <a16:creationId xmlns:a16="http://schemas.microsoft.com/office/drawing/2014/main" id="{CA982E15-FE37-9EEB-C0BC-4F618FAD034A}"/>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dirty="0" err="1"/>
              <a:t>Define</a:t>
            </a:r>
            <a:r>
              <a:rPr lang="de-DE" dirty="0"/>
              <a:t> variables &amp; </a:t>
            </a:r>
            <a:r>
              <a:rPr lang="de-DE" dirty="0" err="1"/>
              <a:t>assign</a:t>
            </a:r>
            <a:r>
              <a:rPr lang="de-DE" dirty="0"/>
              <a:t> </a:t>
            </a:r>
            <a:r>
              <a:rPr lang="de-DE" dirty="0" err="1"/>
              <a:t>values</a:t>
            </a:r>
            <a:endParaRPr lang="de-DE" dirty="0"/>
          </a:p>
          <a:p>
            <a:pPr marL="285750" indent="-285750">
              <a:lnSpc>
                <a:spcPct val="150000"/>
              </a:lnSpc>
              <a:buFont typeface="Arial" panose="020B0604020202020204" pitchFamily="34" charset="0"/>
              <a:buChar char="•"/>
            </a:pPr>
            <a:r>
              <a:rPr lang="de-DE" dirty="0"/>
              <a:t>Create a </a:t>
            </a:r>
            <a:r>
              <a:rPr lang="de-DE" dirty="0" err="1"/>
              <a:t>calculator</a:t>
            </a:r>
            <a:r>
              <a:rPr lang="de-DE" dirty="0"/>
              <a:t> (</a:t>
            </a:r>
            <a:r>
              <a:rPr lang="de-DE" dirty="0" err="1"/>
              <a:t>no</a:t>
            </a:r>
            <a:r>
              <a:rPr lang="de-DE" dirty="0"/>
              <a:t> </a:t>
            </a:r>
            <a:r>
              <a:rPr lang="de-DE" dirty="0" err="1"/>
              <a:t>user</a:t>
            </a:r>
            <a:r>
              <a:rPr lang="de-DE" dirty="0"/>
              <a:t> </a:t>
            </a:r>
            <a:r>
              <a:rPr lang="de-DE" dirty="0" err="1"/>
              <a:t>input</a:t>
            </a:r>
            <a:r>
              <a:rPr lang="de-DE" dirty="0"/>
              <a:t>)</a:t>
            </a:r>
          </a:p>
          <a:p>
            <a:pPr marL="285750" indent="-285750">
              <a:lnSpc>
                <a:spcPct val="150000"/>
              </a:lnSpc>
              <a:buFont typeface="Arial" panose="020B0604020202020204" pitchFamily="34" charset="0"/>
              <a:buChar char="•"/>
            </a:pPr>
            <a:r>
              <a:rPr lang="de-DE" dirty="0"/>
              <a:t>Print() (variables, </a:t>
            </a:r>
            <a:r>
              <a:rPr lang="de-DE" dirty="0" err="1"/>
              <a:t>strings</a:t>
            </a:r>
            <a:r>
              <a:rPr lang="de-DE" dirty="0"/>
              <a:t>, </a:t>
            </a:r>
            <a:r>
              <a:rPr lang="de-DE" dirty="0" err="1"/>
              <a:t>int</a:t>
            </a:r>
            <a:r>
              <a:rPr lang="de-DE" dirty="0"/>
              <a:t>, </a:t>
            </a:r>
            <a:r>
              <a:rPr lang="de-DE" dirty="0" err="1"/>
              <a:t>float</a:t>
            </a:r>
            <a:r>
              <a:rPr lang="de-DE" dirty="0"/>
              <a:t> etc.)</a:t>
            </a:r>
          </a:p>
          <a:p>
            <a:pPr marL="285750" indent="-285750">
              <a:lnSpc>
                <a:spcPct val="150000"/>
              </a:lnSpc>
              <a:buFont typeface="Arial" panose="020B0604020202020204" pitchFamily="34" charset="0"/>
              <a:buChar char="•"/>
            </a:pPr>
            <a:r>
              <a:rPr lang="de-DE" dirty="0" err="1"/>
              <a:t>Recognize</a:t>
            </a:r>
            <a:r>
              <a:rPr lang="de-DE" dirty="0"/>
              <a:t> </a:t>
            </a:r>
            <a:r>
              <a:rPr lang="de-DE" dirty="0" err="1"/>
              <a:t>data</a:t>
            </a:r>
            <a:r>
              <a:rPr lang="de-DE" dirty="0"/>
              <a:t> </a:t>
            </a:r>
            <a:r>
              <a:rPr lang="de-DE" dirty="0" err="1"/>
              <a:t>types</a:t>
            </a:r>
            <a:endParaRPr lang="de-DE" dirty="0"/>
          </a:p>
          <a:p>
            <a:pPr marL="285750" indent="-285750">
              <a:lnSpc>
                <a:spcPct val="150000"/>
              </a:lnSpc>
              <a:buFont typeface="Arial" panose="020B0604020202020204" pitchFamily="34" charset="0"/>
              <a:buChar char="•"/>
            </a:pPr>
            <a:r>
              <a:rPr lang="de-DE" dirty="0"/>
              <a:t>type() and </a:t>
            </a:r>
            <a:r>
              <a:rPr lang="de-DE" dirty="0" err="1"/>
              <a:t>changing</a:t>
            </a:r>
            <a:r>
              <a:rPr lang="de-DE" dirty="0"/>
              <a:t> </a:t>
            </a:r>
            <a:r>
              <a:rPr lang="de-DE" dirty="0" err="1"/>
              <a:t>var</a:t>
            </a:r>
            <a:r>
              <a:rPr lang="de-DE" dirty="0"/>
              <a:t> type (</a:t>
            </a:r>
            <a:r>
              <a:rPr lang="de-DE" dirty="0" err="1">
                <a:sym typeface="Wingdings" panose="05000000000000000000" pitchFamily="2" charset="2"/>
              </a:rPr>
              <a:t>int</a:t>
            </a:r>
            <a:r>
              <a:rPr lang="de-DE" dirty="0">
                <a:sym typeface="Wingdings" panose="05000000000000000000" pitchFamily="2" charset="2"/>
              </a:rPr>
              <a:t>(), </a:t>
            </a:r>
            <a:r>
              <a:rPr lang="de-DE" dirty="0" err="1">
                <a:sym typeface="Wingdings" panose="05000000000000000000" pitchFamily="2" charset="2"/>
              </a:rPr>
              <a:t>str</a:t>
            </a:r>
            <a:r>
              <a:rPr lang="de-DE" dirty="0">
                <a:sym typeface="Wingdings" panose="05000000000000000000" pitchFamily="2" charset="2"/>
              </a:rPr>
              <a:t>(), </a:t>
            </a:r>
            <a:r>
              <a:rPr lang="de-DE" dirty="0" err="1">
                <a:sym typeface="Wingdings" panose="05000000000000000000" pitchFamily="2" charset="2"/>
              </a:rPr>
              <a:t>float</a:t>
            </a:r>
            <a:r>
              <a:rPr lang="de-DE" dirty="0">
                <a:sym typeface="Wingdings" panose="05000000000000000000" pitchFamily="2" charset="2"/>
              </a:rPr>
              <a:t>())</a:t>
            </a:r>
          </a:p>
          <a:p>
            <a:pPr marL="285750" indent="-285750">
              <a:lnSpc>
                <a:spcPct val="150000"/>
              </a:lnSpc>
              <a:buFont typeface="Arial" panose="020B0604020202020204" pitchFamily="34" charset="0"/>
              <a:buChar char="•"/>
            </a:pPr>
            <a:r>
              <a:rPr lang="de-DE" dirty="0" err="1"/>
              <a:t>Computation</a:t>
            </a:r>
            <a:r>
              <a:rPr lang="de-DE" dirty="0"/>
              <a:t> </a:t>
            </a:r>
            <a:r>
              <a:rPr lang="de-DE" dirty="0" err="1"/>
              <a:t>with</a:t>
            </a:r>
            <a:r>
              <a:rPr lang="de-DE" dirty="0"/>
              <a:t> </a:t>
            </a:r>
            <a:r>
              <a:rPr lang="de-DE" dirty="0" err="1"/>
              <a:t>int</a:t>
            </a:r>
            <a:r>
              <a:rPr lang="de-DE" dirty="0"/>
              <a:t> and </a:t>
            </a:r>
            <a:r>
              <a:rPr lang="de-DE" dirty="0" err="1"/>
              <a:t>float</a:t>
            </a:r>
            <a:r>
              <a:rPr lang="de-DE" dirty="0"/>
              <a:t> vs.</a:t>
            </a:r>
          </a:p>
          <a:p>
            <a:pPr marL="268288" indent="0">
              <a:lnSpc>
                <a:spcPct val="150000"/>
              </a:lnSpc>
            </a:pPr>
            <a:r>
              <a:rPr lang="de-DE" dirty="0" err="1"/>
              <a:t>computation</a:t>
            </a:r>
            <a:r>
              <a:rPr lang="de-DE" dirty="0"/>
              <a:t> </a:t>
            </a:r>
            <a:r>
              <a:rPr lang="de-DE" dirty="0" err="1"/>
              <a:t>with</a:t>
            </a:r>
            <a:r>
              <a:rPr lang="de-DE" dirty="0"/>
              <a:t> </a:t>
            </a:r>
            <a:r>
              <a:rPr lang="de-DE" dirty="0" err="1"/>
              <a:t>string</a:t>
            </a:r>
            <a:r>
              <a:rPr lang="de-DE" dirty="0"/>
              <a:t> and </a:t>
            </a:r>
            <a:r>
              <a:rPr lang="de-DE" dirty="0" err="1"/>
              <a:t>int</a:t>
            </a:r>
            <a:r>
              <a:rPr lang="de-DE" dirty="0"/>
              <a:t>/</a:t>
            </a:r>
            <a:r>
              <a:rPr lang="de-DE" dirty="0" err="1"/>
              <a:t>float</a:t>
            </a:r>
            <a:endParaRPr lang="de-DE" dirty="0"/>
          </a:p>
          <a:p>
            <a:pPr marL="268288" indent="-268288">
              <a:lnSpc>
                <a:spcPct val="150000"/>
              </a:lnSpc>
              <a:buFont typeface="Arial" panose="020B0604020202020204" pitchFamily="34" charset="0"/>
              <a:buChar char="•"/>
            </a:pPr>
            <a:r>
              <a:rPr lang="de-DE" b="1" dirty="0"/>
              <a:t>Understanding code/</a:t>
            </a:r>
            <a:r>
              <a:rPr lang="de-DE" b="1" dirty="0" err="1"/>
              <a:t>error</a:t>
            </a:r>
            <a:r>
              <a:rPr lang="de-DE" b="1" dirty="0"/>
              <a:t> </a:t>
            </a:r>
            <a:r>
              <a:rPr lang="de-DE" b="1" dirty="0" err="1"/>
              <a:t>messages</a:t>
            </a:r>
            <a:endParaRPr lang="de-DE" b="1" dirty="0"/>
          </a:p>
          <a:p>
            <a:pPr marL="268288" indent="-268288">
              <a:lnSpc>
                <a:spcPct val="150000"/>
              </a:lnSpc>
              <a:buFont typeface="Arial" panose="020B0604020202020204" pitchFamily="34" charset="0"/>
              <a:buChar char="•"/>
            </a:pPr>
            <a:r>
              <a:rPr lang="de-DE" dirty="0" err="1">
                <a:solidFill>
                  <a:schemeClr val="bg1">
                    <a:lumMod val="65000"/>
                  </a:schemeClr>
                </a:solidFill>
                <a:sym typeface="Wingdings" panose="05000000000000000000" pitchFamily="2" charset="2"/>
              </a:rPr>
              <a:t>If</a:t>
            </a:r>
            <a:r>
              <a:rPr lang="de-DE" dirty="0">
                <a:solidFill>
                  <a:schemeClr val="bg1">
                    <a:lumMod val="65000"/>
                  </a:schemeClr>
                </a:solidFill>
                <a:sym typeface="Wingdings" panose="05000000000000000000" pitchFamily="2" charset="2"/>
              </a:rPr>
              <a:t> </a:t>
            </a:r>
            <a:r>
              <a:rPr lang="de-DE" dirty="0" err="1">
                <a:solidFill>
                  <a:schemeClr val="bg1">
                    <a:lumMod val="65000"/>
                  </a:schemeClr>
                </a:solidFill>
                <a:sym typeface="Wingdings" panose="05000000000000000000" pitchFamily="2" charset="2"/>
              </a:rPr>
              <a:t>statements</a:t>
            </a:r>
            <a:endParaRPr lang="de-DE" dirty="0">
              <a:solidFill>
                <a:schemeClr val="bg1">
                  <a:lumMod val="65000"/>
                </a:schemeClr>
              </a:solidFill>
              <a:sym typeface="Wingdings" panose="05000000000000000000" pitchFamily="2" charset="2"/>
            </a:endParaRPr>
          </a:p>
          <a:p>
            <a:pPr marL="268288" indent="-268288">
              <a:lnSpc>
                <a:spcPct val="150000"/>
              </a:lnSpc>
              <a:buFont typeface="Arial" panose="020B0604020202020204" pitchFamily="34" charset="0"/>
              <a:buChar char="•"/>
            </a:pPr>
            <a:r>
              <a:rPr lang="de-DE" dirty="0" err="1">
                <a:solidFill>
                  <a:schemeClr val="bg1">
                    <a:lumMod val="65000"/>
                  </a:schemeClr>
                </a:solidFill>
              </a:rPr>
              <a:t>While</a:t>
            </a:r>
            <a:r>
              <a:rPr lang="de-DE" dirty="0">
                <a:solidFill>
                  <a:schemeClr val="bg1">
                    <a:lumMod val="65000"/>
                  </a:schemeClr>
                </a:solidFill>
              </a:rPr>
              <a:t>-Loop and </a:t>
            </a:r>
            <a:r>
              <a:rPr lang="de-DE" dirty="0" err="1">
                <a:solidFill>
                  <a:schemeClr val="bg1">
                    <a:lumMod val="65000"/>
                  </a:schemeClr>
                </a:solidFill>
              </a:rPr>
              <a:t>increments</a:t>
            </a:r>
            <a:endParaRPr lang="de-DE" dirty="0"/>
          </a:p>
        </p:txBody>
      </p:sp>
      <p:pic>
        <p:nvPicPr>
          <p:cNvPr id="13" name="Grafik 12">
            <a:extLst>
              <a:ext uri="{FF2B5EF4-FFF2-40B4-BE49-F238E27FC236}">
                <a16:creationId xmlns:a16="http://schemas.microsoft.com/office/drawing/2014/main" id="{FAF4C924-9576-38E9-ABEA-D5E619541C8F}"/>
              </a:ext>
            </a:extLst>
          </p:cNvPr>
          <p:cNvPicPr>
            <a:picLocks noChangeAspect="1"/>
          </p:cNvPicPr>
          <p:nvPr/>
        </p:nvPicPr>
        <p:blipFill>
          <a:blip r:embed="rId2"/>
          <a:stretch>
            <a:fillRect/>
          </a:stretch>
        </p:blipFill>
        <p:spPr>
          <a:xfrm>
            <a:off x="4662487" y="2379935"/>
            <a:ext cx="4122737" cy="996404"/>
          </a:xfrm>
          <a:prstGeom prst="rect">
            <a:avLst/>
          </a:prstGeom>
          <a:noFill/>
        </p:spPr>
      </p:pic>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a:xfrm>
            <a:off x="8571600" y="4767263"/>
            <a:ext cx="216000" cy="273844"/>
          </a:xfrm>
        </p:spPr>
        <p:txBody>
          <a:bodyPr anchor="t">
            <a:normAutofit/>
          </a:bodyPr>
          <a:lstStyle/>
          <a:p>
            <a:pPr>
              <a:spcAft>
                <a:spcPts val="600"/>
              </a:spcAft>
            </a:pPr>
            <a:fld id="{E5FDA4BF-9F52-4648-A04F-CE46871DE89F}" type="slidenum">
              <a:rPr lang="en-US" smtClean="0"/>
              <a:pPr>
                <a:spcAft>
                  <a:spcPts val="600"/>
                </a:spcAft>
              </a:pPr>
              <a:t>10</a:t>
            </a:fld>
            <a:endParaRPr lang="en-US"/>
          </a:p>
        </p:txBody>
      </p:sp>
    </p:spTree>
    <p:extLst>
      <p:ext uri="{BB962C8B-B14F-4D97-AF65-F5344CB8AC3E}">
        <p14:creationId xmlns:p14="http://schemas.microsoft.com/office/powerpoint/2010/main" val="3335809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456A-8FF1-4164-B0B6-A6091F6A194D}"/>
              </a:ext>
            </a:extLst>
          </p:cNvPr>
          <p:cNvSpPr>
            <a:spLocks noGrp="1"/>
          </p:cNvSpPr>
          <p:nvPr>
            <p:ph type="title"/>
          </p:nvPr>
        </p:nvSpPr>
        <p:spPr/>
        <p:txBody>
          <a:bodyPr/>
          <a:lstStyle/>
          <a:p>
            <a:r>
              <a:rPr lang="en-US"/>
              <a:t>Assignment 1 &amp; Quiz 1: What the questions were about</a:t>
            </a:r>
          </a:p>
        </p:txBody>
      </p:sp>
      <p:sp>
        <p:nvSpPr>
          <p:cNvPr id="9" name="Content Placeholder 2">
            <a:extLst>
              <a:ext uri="{FF2B5EF4-FFF2-40B4-BE49-F238E27FC236}">
                <a16:creationId xmlns:a16="http://schemas.microsoft.com/office/drawing/2014/main" id="{CA982E15-FE37-9EEB-C0BC-4F618FAD034A}"/>
              </a:ext>
            </a:extLst>
          </p:cNvPr>
          <p:cNvSpPr>
            <a:spLocks noGrp="1"/>
          </p:cNvSpPr>
          <p:nvPr>
            <p:ph sz="half" idx="1"/>
          </p:nvPr>
        </p:nvSpPr>
        <p:spPr/>
        <p:txBody>
          <a:bodyPr>
            <a:normAutofit/>
          </a:bodyPr>
          <a:lstStyle/>
          <a:p>
            <a:pPr marL="285750" indent="-285750">
              <a:lnSpc>
                <a:spcPct val="150000"/>
              </a:lnSpc>
              <a:buFont typeface="Arial" panose="020B0604020202020204" pitchFamily="34" charset="0"/>
              <a:buChar char="•"/>
            </a:pPr>
            <a:r>
              <a:rPr lang="de-DE" dirty="0" err="1"/>
              <a:t>Define</a:t>
            </a:r>
            <a:r>
              <a:rPr lang="de-DE" dirty="0"/>
              <a:t> variables &amp; </a:t>
            </a:r>
            <a:r>
              <a:rPr lang="de-DE" dirty="0" err="1"/>
              <a:t>assign</a:t>
            </a:r>
            <a:r>
              <a:rPr lang="de-DE" dirty="0"/>
              <a:t> </a:t>
            </a:r>
            <a:r>
              <a:rPr lang="de-DE" dirty="0" err="1"/>
              <a:t>values</a:t>
            </a:r>
            <a:endParaRPr lang="de-DE" dirty="0"/>
          </a:p>
          <a:p>
            <a:pPr marL="285750" indent="-285750">
              <a:lnSpc>
                <a:spcPct val="150000"/>
              </a:lnSpc>
              <a:buFont typeface="Arial" panose="020B0604020202020204" pitchFamily="34" charset="0"/>
              <a:buChar char="•"/>
            </a:pPr>
            <a:r>
              <a:rPr lang="de-DE" dirty="0"/>
              <a:t>Create a </a:t>
            </a:r>
            <a:r>
              <a:rPr lang="de-DE" dirty="0" err="1"/>
              <a:t>calculator</a:t>
            </a:r>
            <a:r>
              <a:rPr lang="de-DE" dirty="0"/>
              <a:t> (</a:t>
            </a:r>
            <a:r>
              <a:rPr lang="de-DE" dirty="0" err="1"/>
              <a:t>no</a:t>
            </a:r>
            <a:r>
              <a:rPr lang="de-DE" dirty="0"/>
              <a:t> </a:t>
            </a:r>
            <a:r>
              <a:rPr lang="de-DE" dirty="0" err="1"/>
              <a:t>user</a:t>
            </a:r>
            <a:r>
              <a:rPr lang="de-DE" dirty="0"/>
              <a:t> </a:t>
            </a:r>
            <a:r>
              <a:rPr lang="de-DE" dirty="0" err="1"/>
              <a:t>input</a:t>
            </a:r>
            <a:r>
              <a:rPr lang="de-DE" dirty="0"/>
              <a:t>)</a:t>
            </a:r>
          </a:p>
          <a:p>
            <a:pPr marL="285750" indent="-285750">
              <a:lnSpc>
                <a:spcPct val="150000"/>
              </a:lnSpc>
              <a:buFont typeface="Arial" panose="020B0604020202020204" pitchFamily="34" charset="0"/>
              <a:buChar char="•"/>
            </a:pPr>
            <a:r>
              <a:rPr lang="de-DE" dirty="0"/>
              <a:t>Print() (variables, </a:t>
            </a:r>
            <a:r>
              <a:rPr lang="de-DE" dirty="0" err="1"/>
              <a:t>strings</a:t>
            </a:r>
            <a:r>
              <a:rPr lang="de-DE" dirty="0"/>
              <a:t>, </a:t>
            </a:r>
            <a:r>
              <a:rPr lang="de-DE" dirty="0" err="1"/>
              <a:t>int</a:t>
            </a:r>
            <a:r>
              <a:rPr lang="de-DE" dirty="0"/>
              <a:t>, </a:t>
            </a:r>
            <a:r>
              <a:rPr lang="de-DE" dirty="0" err="1"/>
              <a:t>float</a:t>
            </a:r>
            <a:r>
              <a:rPr lang="de-DE" dirty="0"/>
              <a:t> etc.)</a:t>
            </a:r>
          </a:p>
          <a:p>
            <a:pPr marL="285750" indent="-285750">
              <a:lnSpc>
                <a:spcPct val="150000"/>
              </a:lnSpc>
              <a:buFont typeface="Arial" panose="020B0604020202020204" pitchFamily="34" charset="0"/>
              <a:buChar char="•"/>
            </a:pPr>
            <a:r>
              <a:rPr lang="de-DE" dirty="0" err="1"/>
              <a:t>Recognize</a:t>
            </a:r>
            <a:r>
              <a:rPr lang="de-DE" dirty="0"/>
              <a:t> </a:t>
            </a:r>
            <a:r>
              <a:rPr lang="de-DE" dirty="0" err="1"/>
              <a:t>data</a:t>
            </a:r>
            <a:r>
              <a:rPr lang="de-DE" dirty="0"/>
              <a:t> </a:t>
            </a:r>
            <a:r>
              <a:rPr lang="de-DE" dirty="0" err="1"/>
              <a:t>types</a:t>
            </a:r>
            <a:endParaRPr lang="de-DE" dirty="0"/>
          </a:p>
          <a:p>
            <a:pPr marL="285750" indent="-285750">
              <a:lnSpc>
                <a:spcPct val="150000"/>
              </a:lnSpc>
              <a:buFont typeface="Arial" panose="020B0604020202020204" pitchFamily="34" charset="0"/>
              <a:buChar char="•"/>
            </a:pPr>
            <a:r>
              <a:rPr lang="de-DE" dirty="0"/>
              <a:t>type() and </a:t>
            </a:r>
            <a:r>
              <a:rPr lang="de-DE" dirty="0" err="1"/>
              <a:t>changing</a:t>
            </a:r>
            <a:r>
              <a:rPr lang="de-DE" dirty="0"/>
              <a:t> </a:t>
            </a:r>
            <a:r>
              <a:rPr lang="de-DE" dirty="0" err="1"/>
              <a:t>var</a:t>
            </a:r>
            <a:r>
              <a:rPr lang="de-DE" dirty="0"/>
              <a:t> type (</a:t>
            </a:r>
            <a:r>
              <a:rPr lang="de-DE" dirty="0" err="1">
                <a:sym typeface="Wingdings" panose="05000000000000000000" pitchFamily="2" charset="2"/>
              </a:rPr>
              <a:t>int</a:t>
            </a:r>
            <a:r>
              <a:rPr lang="de-DE" dirty="0">
                <a:sym typeface="Wingdings" panose="05000000000000000000" pitchFamily="2" charset="2"/>
              </a:rPr>
              <a:t>(), </a:t>
            </a:r>
            <a:r>
              <a:rPr lang="de-DE" dirty="0" err="1">
                <a:sym typeface="Wingdings" panose="05000000000000000000" pitchFamily="2" charset="2"/>
              </a:rPr>
              <a:t>str</a:t>
            </a:r>
            <a:r>
              <a:rPr lang="de-DE" dirty="0">
                <a:sym typeface="Wingdings" panose="05000000000000000000" pitchFamily="2" charset="2"/>
              </a:rPr>
              <a:t>(), </a:t>
            </a:r>
            <a:r>
              <a:rPr lang="de-DE" dirty="0" err="1">
                <a:sym typeface="Wingdings" panose="05000000000000000000" pitchFamily="2" charset="2"/>
              </a:rPr>
              <a:t>float</a:t>
            </a:r>
            <a:r>
              <a:rPr lang="de-DE" dirty="0">
                <a:sym typeface="Wingdings" panose="05000000000000000000" pitchFamily="2" charset="2"/>
              </a:rPr>
              <a:t>())</a:t>
            </a:r>
          </a:p>
          <a:p>
            <a:pPr marL="285750" indent="-285750">
              <a:lnSpc>
                <a:spcPct val="150000"/>
              </a:lnSpc>
              <a:buFont typeface="Arial" panose="020B0604020202020204" pitchFamily="34" charset="0"/>
              <a:buChar char="•"/>
            </a:pPr>
            <a:r>
              <a:rPr lang="de-DE" dirty="0" err="1"/>
              <a:t>Computation</a:t>
            </a:r>
            <a:r>
              <a:rPr lang="de-DE" dirty="0"/>
              <a:t> </a:t>
            </a:r>
            <a:r>
              <a:rPr lang="de-DE" dirty="0" err="1"/>
              <a:t>with</a:t>
            </a:r>
            <a:r>
              <a:rPr lang="de-DE" dirty="0"/>
              <a:t> </a:t>
            </a:r>
            <a:r>
              <a:rPr lang="de-DE" dirty="0" err="1"/>
              <a:t>int</a:t>
            </a:r>
            <a:r>
              <a:rPr lang="de-DE" dirty="0"/>
              <a:t> and </a:t>
            </a:r>
            <a:r>
              <a:rPr lang="de-DE" dirty="0" err="1"/>
              <a:t>float</a:t>
            </a:r>
            <a:r>
              <a:rPr lang="de-DE" dirty="0"/>
              <a:t> vs.</a:t>
            </a:r>
          </a:p>
          <a:p>
            <a:pPr marL="268288" indent="0">
              <a:lnSpc>
                <a:spcPct val="150000"/>
              </a:lnSpc>
            </a:pPr>
            <a:r>
              <a:rPr lang="de-DE" dirty="0" err="1"/>
              <a:t>computation</a:t>
            </a:r>
            <a:r>
              <a:rPr lang="de-DE" dirty="0"/>
              <a:t> </a:t>
            </a:r>
            <a:r>
              <a:rPr lang="de-DE" dirty="0" err="1"/>
              <a:t>with</a:t>
            </a:r>
            <a:r>
              <a:rPr lang="de-DE" dirty="0"/>
              <a:t> </a:t>
            </a:r>
            <a:r>
              <a:rPr lang="de-DE" dirty="0" err="1"/>
              <a:t>string</a:t>
            </a:r>
            <a:r>
              <a:rPr lang="de-DE" dirty="0"/>
              <a:t> and </a:t>
            </a:r>
            <a:r>
              <a:rPr lang="de-DE" dirty="0" err="1"/>
              <a:t>int</a:t>
            </a:r>
            <a:r>
              <a:rPr lang="de-DE" dirty="0"/>
              <a:t>/</a:t>
            </a:r>
            <a:r>
              <a:rPr lang="de-DE" dirty="0" err="1"/>
              <a:t>float</a:t>
            </a:r>
            <a:endParaRPr lang="de-DE" dirty="0"/>
          </a:p>
          <a:p>
            <a:pPr marL="268288" indent="-268288">
              <a:lnSpc>
                <a:spcPct val="150000"/>
              </a:lnSpc>
              <a:buFont typeface="Arial" panose="020B0604020202020204" pitchFamily="34" charset="0"/>
              <a:buChar char="•"/>
            </a:pPr>
            <a:r>
              <a:rPr lang="de-DE" dirty="0"/>
              <a:t>Understanding code/</a:t>
            </a:r>
            <a:r>
              <a:rPr lang="de-DE" dirty="0" err="1"/>
              <a:t>error</a:t>
            </a:r>
            <a:r>
              <a:rPr lang="de-DE" dirty="0"/>
              <a:t> </a:t>
            </a:r>
            <a:r>
              <a:rPr lang="de-DE" dirty="0" err="1"/>
              <a:t>messages</a:t>
            </a:r>
            <a:endParaRPr lang="de-DE" dirty="0"/>
          </a:p>
          <a:p>
            <a:pPr marL="268288" indent="-268288">
              <a:lnSpc>
                <a:spcPct val="150000"/>
              </a:lnSpc>
              <a:buFont typeface="Arial" panose="020B0604020202020204" pitchFamily="34" charset="0"/>
              <a:buChar char="•"/>
            </a:pPr>
            <a:r>
              <a:rPr lang="de-DE" b="1" dirty="0" err="1">
                <a:solidFill>
                  <a:schemeClr val="bg1">
                    <a:lumMod val="65000"/>
                  </a:schemeClr>
                </a:solidFill>
                <a:sym typeface="Wingdings" panose="05000000000000000000" pitchFamily="2" charset="2"/>
              </a:rPr>
              <a:t>If</a:t>
            </a:r>
            <a:r>
              <a:rPr lang="de-DE" b="1" dirty="0">
                <a:solidFill>
                  <a:schemeClr val="bg1">
                    <a:lumMod val="65000"/>
                  </a:schemeClr>
                </a:solidFill>
                <a:sym typeface="Wingdings" panose="05000000000000000000" pitchFamily="2" charset="2"/>
              </a:rPr>
              <a:t> </a:t>
            </a:r>
            <a:r>
              <a:rPr lang="de-DE" b="1" dirty="0" err="1">
                <a:solidFill>
                  <a:schemeClr val="bg1">
                    <a:lumMod val="65000"/>
                  </a:schemeClr>
                </a:solidFill>
                <a:sym typeface="Wingdings" panose="05000000000000000000" pitchFamily="2" charset="2"/>
              </a:rPr>
              <a:t>statements</a:t>
            </a:r>
            <a:r>
              <a:rPr lang="de-DE" b="1" dirty="0">
                <a:solidFill>
                  <a:schemeClr val="bg1">
                    <a:lumMod val="65000"/>
                  </a:schemeClr>
                </a:solidFill>
                <a:sym typeface="Wingdings" panose="05000000000000000000" pitchFamily="2" charset="2"/>
              </a:rPr>
              <a:t> </a:t>
            </a:r>
            <a:r>
              <a:rPr lang="de-DE" b="1" dirty="0">
                <a:solidFill>
                  <a:srgbClr val="FF0000"/>
                </a:solidFill>
                <a:sym typeface="Wingdings" panose="05000000000000000000" pitchFamily="2" charset="2"/>
              </a:rPr>
              <a:t> </a:t>
            </a:r>
            <a:r>
              <a:rPr lang="de-DE" b="1" dirty="0" err="1">
                <a:solidFill>
                  <a:srgbClr val="FF0000"/>
                </a:solidFill>
                <a:sym typeface="Wingdings" panose="05000000000000000000" pitchFamily="2" charset="2"/>
              </a:rPr>
              <a:t>today</a:t>
            </a:r>
            <a:r>
              <a:rPr lang="de-DE" b="1" dirty="0">
                <a:solidFill>
                  <a:srgbClr val="FF0000"/>
                </a:solidFill>
                <a:sym typeface="Wingdings" panose="05000000000000000000" pitchFamily="2" charset="2"/>
              </a:rPr>
              <a:t> in </a:t>
            </a:r>
            <a:r>
              <a:rPr lang="de-DE" b="1" dirty="0" err="1">
                <a:solidFill>
                  <a:srgbClr val="FF0000"/>
                </a:solidFill>
                <a:sym typeface="Wingdings" panose="05000000000000000000" pitchFamily="2" charset="2"/>
              </a:rPr>
              <a:t>detail</a:t>
            </a:r>
            <a:endParaRPr lang="de-DE" b="1" dirty="0">
              <a:solidFill>
                <a:schemeClr val="bg1">
                  <a:lumMod val="65000"/>
                </a:schemeClr>
              </a:solidFill>
              <a:sym typeface="Wingdings" panose="05000000000000000000" pitchFamily="2" charset="2"/>
            </a:endParaRPr>
          </a:p>
          <a:p>
            <a:pPr marL="268288" indent="-268288">
              <a:lnSpc>
                <a:spcPct val="150000"/>
              </a:lnSpc>
              <a:buFont typeface="Arial" panose="020B0604020202020204" pitchFamily="34" charset="0"/>
              <a:buChar char="•"/>
            </a:pPr>
            <a:r>
              <a:rPr lang="de-DE" dirty="0" err="1">
                <a:solidFill>
                  <a:schemeClr val="bg1">
                    <a:lumMod val="65000"/>
                  </a:schemeClr>
                </a:solidFill>
              </a:rPr>
              <a:t>While</a:t>
            </a:r>
            <a:r>
              <a:rPr lang="de-DE" dirty="0">
                <a:solidFill>
                  <a:schemeClr val="bg1">
                    <a:lumMod val="65000"/>
                  </a:schemeClr>
                </a:solidFill>
              </a:rPr>
              <a:t>-Loop and </a:t>
            </a:r>
            <a:r>
              <a:rPr lang="de-DE" dirty="0" err="1">
                <a:solidFill>
                  <a:schemeClr val="bg1">
                    <a:lumMod val="65000"/>
                  </a:schemeClr>
                </a:solidFill>
              </a:rPr>
              <a:t>increments</a:t>
            </a:r>
            <a:endParaRPr lang="de-DE" dirty="0">
              <a:sym typeface="Wingdings" panose="05000000000000000000" pitchFamily="2" charset="2"/>
            </a:endParaRP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lstStyle/>
          <a:p>
            <a:fld id="{E5FDA4BF-9F52-4648-A04F-CE46871DE89F}" type="slidenum">
              <a:rPr lang="en-US" smtClean="0"/>
              <a:pPr/>
              <a:t>11</a:t>
            </a:fld>
            <a:endParaRPr lang="en-US"/>
          </a:p>
        </p:txBody>
      </p:sp>
      <p:pic>
        <p:nvPicPr>
          <p:cNvPr id="16" name="Content Placeholder 10">
            <a:extLst>
              <a:ext uri="{FF2B5EF4-FFF2-40B4-BE49-F238E27FC236}">
                <a16:creationId xmlns:a16="http://schemas.microsoft.com/office/drawing/2014/main" id="{B41F2488-D28D-4F4B-AFAE-8FCED03F6419}"/>
              </a:ext>
            </a:extLst>
          </p:cNvPr>
          <p:cNvPicPr>
            <a:picLocks noGrp="1" noChangeAspect="1"/>
          </p:cNvPicPr>
          <p:nvPr>
            <p:ph sz="half" idx="2"/>
          </p:nvPr>
        </p:nvPicPr>
        <p:blipFill>
          <a:blip r:embed="rId2"/>
          <a:stretch>
            <a:fillRect/>
          </a:stretch>
        </p:blipFill>
        <p:spPr>
          <a:xfrm>
            <a:off x="6781647" y="1388986"/>
            <a:ext cx="2076557" cy="2978303"/>
          </a:xfrm>
        </p:spPr>
      </p:pic>
      <p:cxnSp>
        <p:nvCxnSpPr>
          <p:cNvPr id="17" name="Straight Arrow Connector 16">
            <a:extLst>
              <a:ext uri="{FF2B5EF4-FFF2-40B4-BE49-F238E27FC236}">
                <a16:creationId xmlns:a16="http://schemas.microsoft.com/office/drawing/2014/main" id="{0995626A-4E9F-698C-E958-26D00FEE8352}"/>
              </a:ext>
            </a:extLst>
          </p:cNvPr>
          <p:cNvCxnSpPr/>
          <p:nvPr/>
        </p:nvCxnSpPr>
        <p:spPr>
          <a:xfrm>
            <a:off x="6842869" y="2210308"/>
            <a:ext cx="841732"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E6E3863-39A6-2940-9266-4CC402B81E18}"/>
              </a:ext>
            </a:extLst>
          </p:cNvPr>
          <p:cNvSpPr txBox="1"/>
          <p:nvPr/>
        </p:nvSpPr>
        <p:spPr>
          <a:xfrm>
            <a:off x="4542736" y="1817880"/>
            <a:ext cx="2368149" cy="507831"/>
          </a:xfrm>
          <a:prstGeom prst="rect">
            <a:avLst/>
          </a:prstGeom>
          <a:noFill/>
        </p:spPr>
        <p:txBody>
          <a:bodyPr wrap="none" rtlCol="0">
            <a:spAutoFit/>
          </a:bodyPr>
          <a:lstStyle/>
          <a:p>
            <a:r>
              <a:rPr lang="de-DE"/>
              <a:t>Run </a:t>
            </a:r>
            <a:r>
              <a:rPr lang="de-DE" err="1"/>
              <a:t>this</a:t>
            </a:r>
            <a:r>
              <a:rPr lang="de-DE"/>
              <a:t> </a:t>
            </a:r>
            <a:r>
              <a:rPr lang="de-DE" err="1"/>
              <a:t>only</a:t>
            </a:r>
            <a:r>
              <a:rPr lang="de-DE"/>
              <a:t> </a:t>
            </a:r>
            <a:r>
              <a:rPr lang="de-DE" err="1"/>
              <a:t>if</a:t>
            </a:r>
            <a:r>
              <a:rPr lang="de-DE"/>
              <a:t> </a:t>
            </a:r>
            <a:r>
              <a:rPr lang="de-DE" err="1"/>
              <a:t>the</a:t>
            </a:r>
            <a:r>
              <a:rPr lang="de-DE"/>
              <a:t> initial </a:t>
            </a:r>
          </a:p>
          <a:p>
            <a:r>
              <a:rPr lang="de-DE" err="1"/>
              <a:t>if</a:t>
            </a:r>
            <a:r>
              <a:rPr lang="de-DE"/>
              <a:t>-statement </a:t>
            </a:r>
            <a:r>
              <a:rPr lang="de-DE" err="1"/>
              <a:t>evaluates</a:t>
            </a:r>
            <a:r>
              <a:rPr lang="de-DE"/>
              <a:t> </a:t>
            </a:r>
            <a:r>
              <a:rPr lang="de-DE" err="1"/>
              <a:t>to</a:t>
            </a:r>
            <a:r>
              <a:rPr lang="de-DE"/>
              <a:t> True</a:t>
            </a:r>
          </a:p>
        </p:txBody>
      </p:sp>
      <p:sp>
        <p:nvSpPr>
          <p:cNvPr id="21" name="TextBox 20">
            <a:extLst>
              <a:ext uri="{FF2B5EF4-FFF2-40B4-BE49-F238E27FC236}">
                <a16:creationId xmlns:a16="http://schemas.microsoft.com/office/drawing/2014/main" id="{3FB3DFD2-389F-2C33-6EBD-71EFCB32CEB1}"/>
              </a:ext>
            </a:extLst>
          </p:cNvPr>
          <p:cNvSpPr txBox="1"/>
          <p:nvPr/>
        </p:nvSpPr>
        <p:spPr>
          <a:xfrm>
            <a:off x="4542736" y="3193770"/>
            <a:ext cx="2333331" cy="715581"/>
          </a:xfrm>
          <a:prstGeom prst="rect">
            <a:avLst/>
          </a:prstGeom>
          <a:noFill/>
        </p:spPr>
        <p:txBody>
          <a:bodyPr wrap="none" rtlCol="0">
            <a:spAutoFit/>
          </a:bodyPr>
          <a:lstStyle/>
          <a:p>
            <a:r>
              <a:rPr lang="de-DE"/>
              <a:t>Run </a:t>
            </a:r>
            <a:r>
              <a:rPr lang="de-DE" err="1"/>
              <a:t>this</a:t>
            </a:r>
            <a:r>
              <a:rPr lang="de-DE"/>
              <a:t> </a:t>
            </a:r>
            <a:r>
              <a:rPr lang="de-DE" err="1"/>
              <a:t>only</a:t>
            </a:r>
            <a:r>
              <a:rPr lang="de-DE"/>
              <a:t> </a:t>
            </a:r>
            <a:r>
              <a:rPr lang="de-DE" err="1"/>
              <a:t>if</a:t>
            </a:r>
            <a:r>
              <a:rPr lang="de-DE"/>
              <a:t> </a:t>
            </a:r>
            <a:r>
              <a:rPr lang="de-DE" err="1"/>
              <a:t>the</a:t>
            </a:r>
            <a:r>
              <a:rPr lang="de-DE"/>
              <a:t> </a:t>
            </a:r>
            <a:r>
              <a:rPr lang="de-DE" err="1"/>
              <a:t>statements</a:t>
            </a:r>
            <a:endParaRPr lang="de-DE"/>
          </a:p>
          <a:p>
            <a:r>
              <a:rPr lang="de-DE" err="1"/>
              <a:t>before</a:t>
            </a:r>
            <a:r>
              <a:rPr lang="de-DE"/>
              <a:t> </a:t>
            </a:r>
            <a:r>
              <a:rPr lang="de-DE" err="1"/>
              <a:t>this</a:t>
            </a:r>
            <a:r>
              <a:rPr lang="de-DE"/>
              <a:t> </a:t>
            </a:r>
            <a:r>
              <a:rPr lang="de-DE" err="1"/>
              <a:t>line</a:t>
            </a:r>
            <a:r>
              <a:rPr lang="de-DE"/>
              <a:t> </a:t>
            </a:r>
            <a:r>
              <a:rPr lang="de-DE" err="1"/>
              <a:t>have</a:t>
            </a:r>
            <a:r>
              <a:rPr lang="de-DE"/>
              <a:t> </a:t>
            </a:r>
            <a:r>
              <a:rPr lang="de-DE" b="1"/>
              <a:t>all </a:t>
            </a:r>
            <a:r>
              <a:rPr lang="de-DE" b="1" err="1"/>
              <a:t>been</a:t>
            </a:r>
            <a:endParaRPr lang="de-DE" b="1"/>
          </a:p>
          <a:p>
            <a:r>
              <a:rPr lang="de-DE" b="1" err="1"/>
              <a:t>False</a:t>
            </a:r>
            <a:r>
              <a:rPr lang="de-DE" b="1"/>
              <a:t>.</a:t>
            </a:r>
            <a:endParaRPr lang="de-DE"/>
          </a:p>
        </p:txBody>
      </p:sp>
      <p:cxnSp>
        <p:nvCxnSpPr>
          <p:cNvPr id="23" name="Straight Arrow Connector 22">
            <a:extLst>
              <a:ext uri="{FF2B5EF4-FFF2-40B4-BE49-F238E27FC236}">
                <a16:creationId xmlns:a16="http://schemas.microsoft.com/office/drawing/2014/main" id="{3C620A98-A209-91E6-1C7F-2EF1348911B3}"/>
              </a:ext>
            </a:extLst>
          </p:cNvPr>
          <p:cNvCxnSpPr/>
          <p:nvPr/>
        </p:nvCxnSpPr>
        <p:spPr>
          <a:xfrm>
            <a:off x="6842869" y="3333428"/>
            <a:ext cx="841732"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E572485-3D4C-65E4-8C16-B07310E40582}"/>
              </a:ext>
            </a:extLst>
          </p:cNvPr>
          <p:cNvCxnSpPr/>
          <p:nvPr/>
        </p:nvCxnSpPr>
        <p:spPr>
          <a:xfrm>
            <a:off x="6842869" y="2607230"/>
            <a:ext cx="841732"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BECA9AE0-A95E-F31C-4E6C-D7B8F7391452}"/>
              </a:ext>
            </a:extLst>
          </p:cNvPr>
          <p:cNvSpPr txBox="1"/>
          <p:nvPr/>
        </p:nvSpPr>
        <p:spPr>
          <a:xfrm>
            <a:off x="4542736" y="2371006"/>
            <a:ext cx="2273251" cy="715581"/>
          </a:xfrm>
          <a:prstGeom prst="rect">
            <a:avLst/>
          </a:prstGeom>
          <a:noFill/>
        </p:spPr>
        <p:txBody>
          <a:bodyPr wrap="none" rtlCol="0">
            <a:spAutoFit/>
          </a:bodyPr>
          <a:lstStyle/>
          <a:p>
            <a:r>
              <a:rPr lang="de-DE"/>
              <a:t>Run </a:t>
            </a:r>
            <a:r>
              <a:rPr lang="de-DE" err="1"/>
              <a:t>this</a:t>
            </a:r>
            <a:r>
              <a:rPr lang="de-DE"/>
              <a:t> </a:t>
            </a:r>
            <a:r>
              <a:rPr lang="de-DE" err="1"/>
              <a:t>only</a:t>
            </a:r>
            <a:r>
              <a:rPr lang="de-DE"/>
              <a:t> </a:t>
            </a:r>
            <a:r>
              <a:rPr lang="de-DE" err="1"/>
              <a:t>if</a:t>
            </a:r>
            <a:r>
              <a:rPr lang="de-DE"/>
              <a:t> </a:t>
            </a:r>
            <a:r>
              <a:rPr lang="de-DE" err="1"/>
              <a:t>the</a:t>
            </a:r>
            <a:r>
              <a:rPr lang="de-DE"/>
              <a:t> </a:t>
            </a:r>
            <a:r>
              <a:rPr lang="de-DE" err="1"/>
              <a:t>elif-state</a:t>
            </a:r>
            <a:r>
              <a:rPr lang="de-DE"/>
              <a:t>-</a:t>
            </a:r>
          </a:p>
          <a:p>
            <a:r>
              <a:rPr lang="de-DE" err="1"/>
              <a:t>ment</a:t>
            </a:r>
            <a:r>
              <a:rPr lang="de-DE"/>
              <a:t> </a:t>
            </a:r>
            <a:r>
              <a:rPr lang="de-DE" err="1"/>
              <a:t>is</a:t>
            </a:r>
            <a:r>
              <a:rPr lang="de-DE"/>
              <a:t> True </a:t>
            </a:r>
            <a:r>
              <a:rPr lang="de-DE" b="1"/>
              <a:t>AND</a:t>
            </a:r>
            <a:r>
              <a:rPr lang="de-DE"/>
              <a:t> all </a:t>
            </a:r>
            <a:r>
              <a:rPr lang="de-DE" err="1"/>
              <a:t>state</a:t>
            </a:r>
            <a:r>
              <a:rPr lang="de-DE"/>
              <a:t>-</a:t>
            </a:r>
          </a:p>
          <a:p>
            <a:r>
              <a:rPr lang="de-DE" err="1"/>
              <a:t>ment</a:t>
            </a:r>
            <a:r>
              <a:rPr lang="de-DE"/>
              <a:t> </a:t>
            </a:r>
            <a:r>
              <a:rPr lang="de-DE" err="1"/>
              <a:t>above</a:t>
            </a:r>
            <a:r>
              <a:rPr lang="de-DE"/>
              <a:t> </a:t>
            </a:r>
            <a:r>
              <a:rPr lang="de-DE" err="1"/>
              <a:t>have</a:t>
            </a:r>
            <a:r>
              <a:rPr lang="de-DE"/>
              <a:t> </a:t>
            </a:r>
            <a:r>
              <a:rPr lang="de-DE" err="1"/>
              <a:t>been</a:t>
            </a:r>
            <a:r>
              <a:rPr lang="de-DE"/>
              <a:t> </a:t>
            </a:r>
            <a:r>
              <a:rPr lang="de-DE" err="1"/>
              <a:t>False</a:t>
            </a:r>
            <a:r>
              <a:rPr lang="de-DE"/>
              <a:t>.</a:t>
            </a:r>
          </a:p>
        </p:txBody>
      </p:sp>
      <p:cxnSp>
        <p:nvCxnSpPr>
          <p:cNvPr id="26" name="Straight Arrow Connector 25">
            <a:extLst>
              <a:ext uri="{FF2B5EF4-FFF2-40B4-BE49-F238E27FC236}">
                <a16:creationId xmlns:a16="http://schemas.microsoft.com/office/drawing/2014/main" id="{C7FC425E-F44B-F4A9-769A-3BE30DAE5299}"/>
              </a:ext>
            </a:extLst>
          </p:cNvPr>
          <p:cNvCxnSpPr>
            <a:cxnSpLocks/>
          </p:cNvCxnSpPr>
          <p:nvPr/>
        </p:nvCxnSpPr>
        <p:spPr>
          <a:xfrm flipV="1">
            <a:off x="6842615" y="3603812"/>
            <a:ext cx="595982" cy="56631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CBD52D89-481D-8599-7BD3-13D484CE914E}"/>
              </a:ext>
            </a:extLst>
          </p:cNvPr>
          <p:cNvSpPr txBox="1"/>
          <p:nvPr/>
        </p:nvSpPr>
        <p:spPr>
          <a:xfrm>
            <a:off x="4549108" y="3999116"/>
            <a:ext cx="2694520" cy="507831"/>
          </a:xfrm>
          <a:prstGeom prst="rect">
            <a:avLst/>
          </a:prstGeom>
          <a:noFill/>
        </p:spPr>
        <p:txBody>
          <a:bodyPr wrap="none" rtlCol="0">
            <a:spAutoFit/>
          </a:bodyPr>
          <a:lstStyle/>
          <a:p>
            <a:r>
              <a:rPr lang="de-DE"/>
              <a:t>This </a:t>
            </a:r>
            <a:r>
              <a:rPr lang="de-DE" err="1"/>
              <a:t>if</a:t>
            </a:r>
            <a:r>
              <a:rPr lang="de-DE"/>
              <a:t>-statement will </a:t>
            </a:r>
            <a:r>
              <a:rPr lang="de-DE" err="1"/>
              <a:t>be</a:t>
            </a:r>
            <a:r>
              <a:rPr lang="de-DE"/>
              <a:t> </a:t>
            </a:r>
            <a:r>
              <a:rPr lang="de-DE" err="1"/>
              <a:t>tested</a:t>
            </a:r>
            <a:endParaRPr lang="de-DE"/>
          </a:p>
          <a:p>
            <a:r>
              <a:rPr lang="de-DE" err="1"/>
              <a:t>irrespective</a:t>
            </a:r>
            <a:r>
              <a:rPr lang="de-DE"/>
              <a:t> </a:t>
            </a:r>
            <a:r>
              <a:rPr lang="de-DE" err="1"/>
              <a:t>of</a:t>
            </a:r>
            <a:r>
              <a:rPr lang="de-DE"/>
              <a:t> </a:t>
            </a:r>
            <a:r>
              <a:rPr lang="de-DE" err="1"/>
              <a:t>the</a:t>
            </a:r>
            <a:r>
              <a:rPr lang="de-DE"/>
              <a:t> </a:t>
            </a:r>
            <a:r>
              <a:rPr lang="de-DE" err="1"/>
              <a:t>first</a:t>
            </a:r>
            <a:r>
              <a:rPr lang="de-DE"/>
              <a:t> </a:t>
            </a:r>
            <a:r>
              <a:rPr lang="de-DE" err="1"/>
              <a:t>if</a:t>
            </a:r>
            <a:r>
              <a:rPr lang="de-DE"/>
              <a:t>-statement</a:t>
            </a:r>
          </a:p>
        </p:txBody>
      </p:sp>
      <p:sp>
        <p:nvSpPr>
          <p:cNvPr id="3" name="Rectangle 2">
            <a:extLst>
              <a:ext uri="{FF2B5EF4-FFF2-40B4-BE49-F238E27FC236}">
                <a16:creationId xmlns:a16="http://schemas.microsoft.com/office/drawing/2014/main" id="{25BE6C01-7DD4-411F-8977-29CBE9FEACBE}"/>
              </a:ext>
            </a:extLst>
          </p:cNvPr>
          <p:cNvSpPr/>
          <p:nvPr/>
        </p:nvSpPr>
        <p:spPr>
          <a:xfrm>
            <a:off x="6999514" y="1861462"/>
            <a:ext cx="1858690" cy="1567537"/>
          </a:xfrm>
          <a:prstGeom prst="rect">
            <a:avLst/>
          </a:prstGeom>
          <a:noFill/>
          <a:ln>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 name="Rectangle 4">
            <a:extLst>
              <a:ext uri="{FF2B5EF4-FFF2-40B4-BE49-F238E27FC236}">
                <a16:creationId xmlns:a16="http://schemas.microsoft.com/office/drawing/2014/main" id="{E26A5DCA-6032-E7D4-A6F6-C816B3E78254}"/>
              </a:ext>
            </a:extLst>
          </p:cNvPr>
          <p:cNvSpPr/>
          <p:nvPr/>
        </p:nvSpPr>
        <p:spPr>
          <a:xfrm>
            <a:off x="6999514" y="3473088"/>
            <a:ext cx="1858690" cy="715582"/>
          </a:xfrm>
          <a:prstGeom prst="rect">
            <a:avLst/>
          </a:prstGeom>
          <a:noFill/>
          <a:ln>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3784542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456A-8FF1-4164-B0B6-A6091F6A194D}"/>
              </a:ext>
            </a:extLst>
          </p:cNvPr>
          <p:cNvSpPr>
            <a:spLocks noGrp="1"/>
          </p:cNvSpPr>
          <p:nvPr>
            <p:ph type="title"/>
          </p:nvPr>
        </p:nvSpPr>
        <p:spPr/>
        <p:txBody>
          <a:bodyPr/>
          <a:lstStyle/>
          <a:p>
            <a:r>
              <a:rPr lang="en-US"/>
              <a:t>Assignment 1 &amp; Quiz 1: What the questions were about</a:t>
            </a:r>
          </a:p>
        </p:txBody>
      </p:sp>
      <p:sp>
        <p:nvSpPr>
          <p:cNvPr id="9" name="Content Placeholder 2">
            <a:extLst>
              <a:ext uri="{FF2B5EF4-FFF2-40B4-BE49-F238E27FC236}">
                <a16:creationId xmlns:a16="http://schemas.microsoft.com/office/drawing/2014/main" id="{CA982E15-FE37-9EEB-C0BC-4F618FAD034A}"/>
              </a:ext>
            </a:extLst>
          </p:cNvPr>
          <p:cNvSpPr>
            <a:spLocks noGrp="1"/>
          </p:cNvSpPr>
          <p:nvPr>
            <p:ph sz="half" idx="1"/>
          </p:nvPr>
        </p:nvSpPr>
        <p:spPr>
          <a:xfrm>
            <a:off x="358776" y="1276349"/>
            <a:ext cx="4316958" cy="3203576"/>
          </a:xfrm>
        </p:spPr>
        <p:txBody>
          <a:bodyPr>
            <a:normAutofit/>
          </a:bodyPr>
          <a:lstStyle/>
          <a:p>
            <a:pPr marL="285750" indent="-285750">
              <a:lnSpc>
                <a:spcPct val="150000"/>
              </a:lnSpc>
              <a:buFont typeface="Arial" panose="020B0604020202020204" pitchFamily="34" charset="0"/>
              <a:buChar char="•"/>
            </a:pPr>
            <a:r>
              <a:rPr lang="de-DE" dirty="0" err="1"/>
              <a:t>Define</a:t>
            </a:r>
            <a:r>
              <a:rPr lang="de-DE" dirty="0"/>
              <a:t> variables &amp; </a:t>
            </a:r>
            <a:r>
              <a:rPr lang="de-DE" dirty="0" err="1"/>
              <a:t>assign</a:t>
            </a:r>
            <a:r>
              <a:rPr lang="de-DE" dirty="0"/>
              <a:t> </a:t>
            </a:r>
            <a:r>
              <a:rPr lang="de-DE" dirty="0" err="1"/>
              <a:t>values</a:t>
            </a:r>
            <a:endParaRPr lang="de-DE" dirty="0"/>
          </a:p>
          <a:p>
            <a:pPr marL="285750" indent="-285750">
              <a:lnSpc>
                <a:spcPct val="150000"/>
              </a:lnSpc>
              <a:buFont typeface="Arial" panose="020B0604020202020204" pitchFamily="34" charset="0"/>
              <a:buChar char="•"/>
            </a:pPr>
            <a:r>
              <a:rPr lang="de-DE" dirty="0"/>
              <a:t>Create a </a:t>
            </a:r>
            <a:r>
              <a:rPr lang="de-DE" dirty="0" err="1"/>
              <a:t>calculator</a:t>
            </a:r>
            <a:r>
              <a:rPr lang="de-DE" dirty="0"/>
              <a:t> (</a:t>
            </a:r>
            <a:r>
              <a:rPr lang="de-DE" dirty="0" err="1"/>
              <a:t>no</a:t>
            </a:r>
            <a:r>
              <a:rPr lang="de-DE" dirty="0"/>
              <a:t> </a:t>
            </a:r>
            <a:r>
              <a:rPr lang="de-DE" dirty="0" err="1"/>
              <a:t>user</a:t>
            </a:r>
            <a:r>
              <a:rPr lang="de-DE" dirty="0"/>
              <a:t> </a:t>
            </a:r>
            <a:r>
              <a:rPr lang="de-DE" dirty="0" err="1"/>
              <a:t>input</a:t>
            </a:r>
            <a:r>
              <a:rPr lang="de-DE" dirty="0"/>
              <a:t>)</a:t>
            </a:r>
          </a:p>
          <a:p>
            <a:pPr marL="285750" indent="-285750">
              <a:lnSpc>
                <a:spcPct val="150000"/>
              </a:lnSpc>
              <a:buFont typeface="Arial" panose="020B0604020202020204" pitchFamily="34" charset="0"/>
              <a:buChar char="•"/>
            </a:pPr>
            <a:r>
              <a:rPr lang="de-DE" dirty="0"/>
              <a:t>Print() (variables, </a:t>
            </a:r>
            <a:r>
              <a:rPr lang="de-DE" dirty="0" err="1"/>
              <a:t>strings</a:t>
            </a:r>
            <a:r>
              <a:rPr lang="de-DE" dirty="0"/>
              <a:t>, </a:t>
            </a:r>
            <a:r>
              <a:rPr lang="de-DE" dirty="0" err="1"/>
              <a:t>int</a:t>
            </a:r>
            <a:r>
              <a:rPr lang="de-DE" dirty="0"/>
              <a:t>, </a:t>
            </a:r>
            <a:r>
              <a:rPr lang="de-DE" dirty="0" err="1"/>
              <a:t>float</a:t>
            </a:r>
            <a:r>
              <a:rPr lang="de-DE" dirty="0"/>
              <a:t> etc.)</a:t>
            </a:r>
          </a:p>
          <a:p>
            <a:pPr marL="285750" indent="-285750">
              <a:lnSpc>
                <a:spcPct val="150000"/>
              </a:lnSpc>
              <a:buFont typeface="Arial" panose="020B0604020202020204" pitchFamily="34" charset="0"/>
              <a:buChar char="•"/>
            </a:pPr>
            <a:r>
              <a:rPr lang="de-DE" dirty="0" err="1"/>
              <a:t>Recognize</a:t>
            </a:r>
            <a:r>
              <a:rPr lang="de-DE" dirty="0"/>
              <a:t> </a:t>
            </a:r>
            <a:r>
              <a:rPr lang="de-DE" dirty="0" err="1"/>
              <a:t>data</a:t>
            </a:r>
            <a:r>
              <a:rPr lang="de-DE" dirty="0"/>
              <a:t> </a:t>
            </a:r>
            <a:r>
              <a:rPr lang="de-DE" dirty="0" err="1"/>
              <a:t>types</a:t>
            </a:r>
            <a:endParaRPr lang="de-DE" dirty="0"/>
          </a:p>
          <a:p>
            <a:pPr marL="285750" indent="-285750">
              <a:lnSpc>
                <a:spcPct val="150000"/>
              </a:lnSpc>
              <a:buFont typeface="Arial" panose="020B0604020202020204" pitchFamily="34" charset="0"/>
              <a:buChar char="•"/>
            </a:pPr>
            <a:r>
              <a:rPr lang="de-DE" dirty="0"/>
              <a:t>type() and </a:t>
            </a:r>
            <a:r>
              <a:rPr lang="de-DE" dirty="0" err="1"/>
              <a:t>changing</a:t>
            </a:r>
            <a:r>
              <a:rPr lang="de-DE" dirty="0"/>
              <a:t> </a:t>
            </a:r>
            <a:r>
              <a:rPr lang="de-DE" dirty="0" err="1"/>
              <a:t>var</a:t>
            </a:r>
            <a:r>
              <a:rPr lang="de-DE" dirty="0"/>
              <a:t> type (</a:t>
            </a:r>
            <a:r>
              <a:rPr lang="de-DE" dirty="0" err="1">
                <a:sym typeface="Wingdings" panose="05000000000000000000" pitchFamily="2" charset="2"/>
              </a:rPr>
              <a:t>int</a:t>
            </a:r>
            <a:r>
              <a:rPr lang="de-DE" dirty="0">
                <a:sym typeface="Wingdings" panose="05000000000000000000" pitchFamily="2" charset="2"/>
              </a:rPr>
              <a:t>(), </a:t>
            </a:r>
            <a:r>
              <a:rPr lang="de-DE" dirty="0" err="1">
                <a:sym typeface="Wingdings" panose="05000000000000000000" pitchFamily="2" charset="2"/>
              </a:rPr>
              <a:t>str</a:t>
            </a:r>
            <a:r>
              <a:rPr lang="de-DE" dirty="0">
                <a:sym typeface="Wingdings" panose="05000000000000000000" pitchFamily="2" charset="2"/>
              </a:rPr>
              <a:t>(), </a:t>
            </a:r>
            <a:r>
              <a:rPr lang="de-DE" dirty="0" err="1">
                <a:sym typeface="Wingdings" panose="05000000000000000000" pitchFamily="2" charset="2"/>
              </a:rPr>
              <a:t>float</a:t>
            </a:r>
            <a:r>
              <a:rPr lang="de-DE" dirty="0">
                <a:sym typeface="Wingdings" panose="05000000000000000000" pitchFamily="2" charset="2"/>
              </a:rPr>
              <a:t>())</a:t>
            </a:r>
          </a:p>
          <a:p>
            <a:pPr marL="285750" indent="-285750">
              <a:lnSpc>
                <a:spcPct val="150000"/>
              </a:lnSpc>
              <a:buFont typeface="Arial" panose="020B0604020202020204" pitchFamily="34" charset="0"/>
              <a:buChar char="•"/>
            </a:pPr>
            <a:r>
              <a:rPr lang="de-DE" dirty="0" err="1"/>
              <a:t>Computation</a:t>
            </a:r>
            <a:r>
              <a:rPr lang="de-DE" dirty="0"/>
              <a:t> </a:t>
            </a:r>
            <a:r>
              <a:rPr lang="de-DE" dirty="0" err="1"/>
              <a:t>with</a:t>
            </a:r>
            <a:r>
              <a:rPr lang="de-DE" dirty="0"/>
              <a:t> </a:t>
            </a:r>
            <a:r>
              <a:rPr lang="de-DE" dirty="0" err="1"/>
              <a:t>int</a:t>
            </a:r>
            <a:r>
              <a:rPr lang="de-DE" dirty="0"/>
              <a:t> and </a:t>
            </a:r>
            <a:r>
              <a:rPr lang="de-DE" dirty="0" err="1"/>
              <a:t>float</a:t>
            </a:r>
            <a:r>
              <a:rPr lang="de-DE" dirty="0"/>
              <a:t> vs.</a:t>
            </a:r>
          </a:p>
          <a:p>
            <a:pPr marL="268288" indent="0">
              <a:lnSpc>
                <a:spcPct val="150000"/>
              </a:lnSpc>
            </a:pPr>
            <a:r>
              <a:rPr lang="de-DE" dirty="0" err="1"/>
              <a:t>computation</a:t>
            </a:r>
            <a:r>
              <a:rPr lang="de-DE" dirty="0"/>
              <a:t> </a:t>
            </a:r>
            <a:r>
              <a:rPr lang="de-DE" dirty="0" err="1"/>
              <a:t>with</a:t>
            </a:r>
            <a:r>
              <a:rPr lang="de-DE" dirty="0"/>
              <a:t> </a:t>
            </a:r>
            <a:r>
              <a:rPr lang="de-DE" dirty="0" err="1"/>
              <a:t>string</a:t>
            </a:r>
            <a:r>
              <a:rPr lang="de-DE" dirty="0"/>
              <a:t> and </a:t>
            </a:r>
            <a:r>
              <a:rPr lang="de-DE" dirty="0" err="1"/>
              <a:t>int</a:t>
            </a:r>
            <a:r>
              <a:rPr lang="de-DE" dirty="0"/>
              <a:t>/</a:t>
            </a:r>
            <a:r>
              <a:rPr lang="de-DE" dirty="0" err="1"/>
              <a:t>float</a:t>
            </a:r>
            <a:endParaRPr lang="de-DE" dirty="0"/>
          </a:p>
          <a:p>
            <a:pPr marL="268288" indent="-268288">
              <a:lnSpc>
                <a:spcPct val="150000"/>
              </a:lnSpc>
              <a:buFont typeface="Arial" panose="020B0604020202020204" pitchFamily="34" charset="0"/>
              <a:buChar char="•"/>
            </a:pPr>
            <a:r>
              <a:rPr lang="de-DE" dirty="0"/>
              <a:t>Understanding code/</a:t>
            </a:r>
            <a:r>
              <a:rPr lang="de-DE" dirty="0" err="1"/>
              <a:t>error</a:t>
            </a:r>
            <a:r>
              <a:rPr lang="de-DE" dirty="0"/>
              <a:t> </a:t>
            </a:r>
            <a:r>
              <a:rPr lang="de-DE" dirty="0" err="1"/>
              <a:t>messages</a:t>
            </a:r>
            <a:endParaRPr lang="de-DE" dirty="0"/>
          </a:p>
          <a:p>
            <a:pPr marL="268288" indent="-268288">
              <a:lnSpc>
                <a:spcPct val="150000"/>
              </a:lnSpc>
              <a:buFont typeface="Arial" panose="020B0604020202020204" pitchFamily="34" charset="0"/>
              <a:buChar char="•"/>
            </a:pPr>
            <a:r>
              <a:rPr lang="de-DE" dirty="0" err="1">
                <a:solidFill>
                  <a:schemeClr val="bg1">
                    <a:lumMod val="65000"/>
                  </a:schemeClr>
                </a:solidFill>
                <a:sym typeface="Wingdings" panose="05000000000000000000" pitchFamily="2" charset="2"/>
              </a:rPr>
              <a:t>If</a:t>
            </a:r>
            <a:r>
              <a:rPr lang="de-DE" dirty="0">
                <a:solidFill>
                  <a:schemeClr val="bg1">
                    <a:lumMod val="65000"/>
                  </a:schemeClr>
                </a:solidFill>
                <a:sym typeface="Wingdings" panose="05000000000000000000" pitchFamily="2" charset="2"/>
              </a:rPr>
              <a:t> </a:t>
            </a:r>
            <a:r>
              <a:rPr lang="de-DE" dirty="0" err="1">
                <a:solidFill>
                  <a:schemeClr val="bg1">
                    <a:lumMod val="65000"/>
                  </a:schemeClr>
                </a:solidFill>
                <a:sym typeface="Wingdings" panose="05000000000000000000" pitchFamily="2" charset="2"/>
              </a:rPr>
              <a:t>statements</a:t>
            </a:r>
            <a:endParaRPr lang="de-DE" dirty="0">
              <a:solidFill>
                <a:schemeClr val="bg1">
                  <a:lumMod val="65000"/>
                </a:schemeClr>
              </a:solidFill>
              <a:sym typeface="Wingdings" panose="05000000000000000000" pitchFamily="2" charset="2"/>
            </a:endParaRPr>
          </a:p>
          <a:p>
            <a:pPr marL="268288" indent="-268288">
              <a:lnSpc>
                <a:spcPct val="150000"/>
              </a:lnSpc>
              <a:buFont typeface="Arial" panose="020B0604020202020204" pitchFamily="34" charset="0"/>
              <a:buChar char="•"/>
            </a:pPr>
            <a:r>
              <a:rPr lang="de-DE" b="1" dirty="0" err="1">
                <a:solidFill>
                  <a:schemeClr val="bg1">
                    <a:lumMod val="65000"/>
                  </a:schemeClr>
                </a:solidFill>
              </a:rPr>
              <a:t>While</a:t>
            </a:r>
            <a:r>
              <a:rPr lang="de-DE" b="1" dirty="0">
                <a:solidFill>
                  <a:schemeClr val="bg1">
                    <a:lumMod val="65000"/>
                  </a:schemeClr>
                </a:solidFill>
              </a:rPr>
              <a:t>-Loop and </a:t>
            </a:r>
            <a:r>
              <a:rPr lang="de-DE" b="1" dirty="0" err="1">
                <a:solidFill>
                  <a:schemeClr val="bg1">
                    <a:lumMod val="65000"/>
                  </a:schemeClr>
                </a:solidFill>
              </a:rPr>
              <a:t>increments</a:t>
            </a:r>
            <a:r>
              <a:rPr lang="de-DE" b="1" dirty="0">
                <a:solidFill>
                  <a:schemeClr val="bg1">
                    <a:lumMod val="65000"/>
                  </a:schemeClr>
                </a:solidFill>
              </a:rPr>
              <a:t> </a:t>
            </a:r>
            <a:r>
              <a:rPr lang="de-DE" b="1" dirty="0">
                <a:solidFill>
                  <a:srgbClr val="FF0000"/>
                </a:solidFill>
                <a:sym typeface="Wingdings" panose="05000000000000000000" pitchFamily="2" charset="2"/>
              </a:rPr>
              <a:t> </a:t>
            </a:r>
            <a:r>
              <a:rPr lang="de-DE" b="1" dirty="0" err="1">
                <a:solidFill>
                  <a:srgbClr val="FF0000"/>
                </a:solidFill>
                <a:sym typeface="Wingdings" panose="05000000000000000000" pitchFamily="2" charset="2"/>
              </a:rPr>
              <a:t>today</a:t>
            </a:r>
            <a:r>
              <a:rPr lang="de-DE" b="1" dirty="0">
                <a:solidFill>
                  <a:srgbClr val="FF0000"/>
                </a:solidFill>
                <a:sym typeface="Wingdings" panose="05000000000000000000" pitchFamily="2" charset="2"/>
              </a:rPr>
              <a:t> in </a:t>
            </a:r>
            <a:r>
              <a:rPr lang="de-DE" b="1" dirty="0" err="1">
                <a:solidFill>
                  <a:srgbClr val="FF0000"/>
                </a:solidFill>
                <a:sym typeface="Wingdings" panose="05000000000000000000" pitchFamily="2" charset="2"/>
              </a:rPr>
              <a:t>detail</a:t>
            </a:r>
            <a:endParaRPr lang="de-DE" b="1" dirty="0">
              <a:solidFill>
                <a:schemeClr val="bg1">
                  <a:lumMod val="65000"/>
                </a:schemeClr>
              </a:solidFill>
              <a:sym typeface="Wingdings" panose="05000000000000000000" pitchFamily="2" charset="2"/>
            </a:endParaRP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lstStyle/>
          <a:p>
            <a:fld id="{E5FDA4BF-9F52-4648-A04F-CE46871DE89F}" type="slidenum">
              <a:rPr lang="en-US" smtClean="0"/>
              <a:pPr/>
              <a:t>12</a:t>
            </a:fld>
            <a:endParaRPr lang="en-US"/>
          </a:p>
        </p:txBody>
      </p:sp>
      <p:pic>
        <p:nvPicPr>
          <p:cNvPr id="7" name="Content Placeholder 6">
            <a:extLst>
              <a:ext uri="{FF2B5EF4-FFF2-40B4-BE49-F238E27FC236}">
                <a16:creationId xmlns:a16="http://schemas.microsoft.com/office/drawing/2014/main" id="{2DB64FE3-DDBA-6E81-4861-93668A8FACDE}"/>
              </a:ext>
            </a:extLst>
          </p:cNvPr>
          <p:cNvPicPr>
            <a:picLocks noGrp="1" noChangeAspect="1"/>
          </p:cNvPicPr>
          <p:nvPr>
            <p:ph sz="half" idx="2"/>
          </p:nvPr>
        </p:nvPicPr>
        <p:blipFill>
          <a:blip r:embed="rId2"/>
          <a:stretch>
            <a:fillRect/>
          </a:stretch>
        </p:blipFill>
        <p:spPr>
          <a:xfrm>
            <a:off x="5840465" y="1697329"/>
            <a:ext cx="2298818" cy="1435174"/>
          </a:xfrm>
        </p:spPr>
      </p:pic>
      <p:cxnSp>
        <p:nvCxnSpPr>
          <p:cNvPr id="12" name="Straight Arrow Connector 11">
            <a:extLst>
              <a:ext uri="{FF2B5EF4-FFF2-40B4-BE49-F238E27FC236}">
                <a16:creationId xmlns:a16="http://schemas.microsoft.com/office/drawing/2014/main" id="{D7B97E28-EB46-2C58-F1C4-126D73A62B4E}"/>
              </a:ext>
            </a:extLst>
          </p:cNvPr>
          <p:cNvCxnSpPr>
            <a:cxnSpLocks/>
          </p:cNvCxnSpPr>
          <p:nvPr/>
        </p:nvCxnSpPr>
        <p:spPr>
          <a:xfrm flipV="1">
            <a:off x="5784970" y="2373591"/>
            <a:ext cx="523843" cy="7589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4932651-3D12-262A-BD4A-D8D3C05C7CDB}"/>
              </a:ext>
            </a:extLst>
          </p:cNvPr>
          <p:cNvSpPr txBox="1"/>
          <p:nvPr/>
        </p:nvSpPr>
        <p:spPr>
          <a:xfrm>
            <a:off x="4938283" y="3195450"/>
            <a:ext cx="2484206" cy="923330"/>
          </a:xfrm>
          <a:prstGeom prst="rect">
            <a:avLst/>
          </a:prstGeom>
          <a:noFill/>
        </p:spPr>
        <p:txBody>
          <a:bodyPr wrap="none" rtlCol="0">
            <a:spAutoFit/>
          </a:bodyPr>
          <a:lstStyle/>
          <a:p>
            <a:r>
              <a:rPr lang="de-DE" dirty="0"/>
              <a:t>„</a:t>
            </a:r>
            <a:r>
              <a:rPr lang="de-DE" dirty="0" err="1"/>
              <a:t>While</a:t>
            </a:r>
            <a:r>
              <a:rPr lang="de-DE" dirty="0"/>
              <a:t> </a:t>
            </a:r>
            <a:r>
              <a:rPr lang="de-DE" dirty="0" err="1"/>
              <a:t>this</a:t>
            </a:r>
            <a:r>
              <a:rPr lang="de-DE" dirty="0"/>
              <a:t> </a:t>
            </a:r>
            <a:r>
              <a:rPr lang="de-DE" dirty="0" err="1"/>
              <a:t>line</a:t>
            </a:r>
            <a:r>
              <a:rPr lang="de-DE" dirty="0"/>
              <a:t> </a:t>
            </a:r>
            <a:r>
              <a:rPr lang="de-DE" dirty="0" err="1"/>
              <a:t>is</a:t>
            </a:r>
            <a:r>
              <a:rPr lang="de-DE" dirty="0"/>
              <a:t> </a:t>
            </a:r>
            <a:r>
              <a:rPr lang="de-DE" dirty="0" err="1"/>
              <a:t>interpeted</a:t>
            </a:r>
            <a:endParaRPr lang="de-DE" dirty="0"/>
          </a:p>
          <a:p>
            <a:r>
              <a:rPr lang="de-DE" dirty="0" err="1"/>
              <a:t>as</a:t>
            </a:r>
            <a:r>
              <a:rPr lang="de-DE" dirty="0"/>
              <a:t> True, do </a:t>
            </a:r>
            <a:r>
              <a:rPr lang="de-DE" dirty="0" err="1"/>
              <a:t>whatever</a:t>
            </a:r>
            <a:r>
              <a:rPr lang="de-DE" dirty="0"/>
              <a:t> </a:t>
            </a:r>
            <a:r>
              <a:rPr lang="de-DE" dirty="0" err="1"/>
              <a:t>is</a:t>
            </a:r>
            <a:r>
              <a:rPr lang="de-DE" dirty="0"/>
              <a:t> </a:t>
            </a:r>
            <a:r>
              <a:rPr lang="de-DE" dirty="0" err="1"/>
              <a:t>indented</a:t>
            </a:r>
            <a:endParaRPr lang="de-DE" dirty="0"/>
          </a:p>
          <a:p>
            <a:r>
              <a:rPr lang="de-DE" dirty="0"/>
              <a:t>after </a:t>
            </a:r>
            <a:r>
              <a:rPr lang="de-DE" dirty="0" err="1"/>
              <a:t>the</a:t>
            </a:r>
            <a:r>
              <a:rPr lang="de-DE" dirty="0"/>
              <a:t> </a:t>
            </a:r>
            <a:r>
              <a:rPr lang="de-DE" dirty="0" err="1"/>
              <a:t>colon</a:t>
            </a:r>
            <a:r>
              <a:rPr lang="de-DE" dirty="0"/>
              <a:t> (:) and </a:t>
            </a:r>
            <a:r>
              <a:rPr lang="de-DE" dirty="0" err="1"/>
              <a:t>return</a:t>
            </a:r>
            <a:r>
              <a:rPr lang="de-DE" dirty="0"/>
              <a:t> </a:t>
            </a:r>
            <a:r>
              <a:rPr lang="de-DE" dirty="0" err="1"/>
              <a:t>to</a:t>
            </a:r>
            <a:endParaRPr lang="de-DE" dirty="0"/>
          </a:p>
          <a:p>
            <a:r>
              <a:rPr lang="de-DE" dirty="0" err="1"/>
              <a:t>this</a:t>
            </a:r>
            <a:r>
              <a:rPr lang="de-DE" dirty="0"/>
              <a:t> </a:t>
            </a:r>
            <a:r>
              <a:rPr lang="de-DE" dirty="0" err="1"/>
              <a:t>line</a:t>
            </a:r>
            <a:r>
              <a:rPr lang="de-DE" dirty="0"/>
              <a:t>“</a:t>
            </a:r>
          </a:p>
        </p:txBody>
      </p:sp>
      <p:cxnSp>
        <p:nvCxnSpPr>
          <p:cNvPr id="17" name="Straight Connector 16">
            <a:extLst>
              <a:ext uri="{FF2B5EF4-FFF2-40B4-BE49-F238E27FC236}">
                <a16:creationId xmlns:a16="http://schemas.microsoft.com/office/drawing/2014/main" id="{CA25F54F-A97C-047C-B89F-74289631DB5B}"/>
              </a:ext>
            </a:extLst>
          </p:cNvPr>
          <p:cNvCxnSpPr/>
          <p:nvPr/>
        </p:nvCxnSpPr>
        <p:spPr>
          <a:xfrm>
            <a:off x="6700899" y="2489773"/>
            <a:ext cx="0" cy="48445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8" name="Arrow: Curved Left 17">
            <a:extLst>
              <a:ext uri="{FF2B5EF4-FFF2-40B4-BE49-F238E27FC236}">
                <a16:creationId xmlns:a16="http://schemas.microsoft.com/office/drawing/2014/main" id="{1E26889D-A2F5-CB35-CACE-994BF3C6E932}"/>
              </a:ext>
            </a:extLst>
          </p:cNvPr>
          <p:cNvSpPr/>
          <p:nvPr/>
        </p:nvSpPr>
        <p:spPr>
          <a:xfrm flipV="1">
            <a:off x="8068983" y="2204147"/>
            <a:ext cx="502617" cy="770076"/>
          </a:xfrm>
          <a:prstGeom prst="curvedLeftArrow">
            <a:avLst/>
          </a:prstGeom>
          <a:solidFill>
            <a:srgbClr val="FF000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spTree>
    <p:extLst>
      <p:ext uri="{BB962C8B-B14F-4D97-AF65-F5344CB8AC3E}">
        <p14:creationId xmlns:p14="http://schemas.microsoft.com/office/powerpoint/2010/main" val="2628211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a:xfrm>
            <a:off x="358775" y="376238"/>
            <a:ext cx="8426450" cy="609662"/>
          </a:xfrm>
        </p:spPr>
        <p:txBody>
          <a:bodyPr anchor="t">
            <a:normAutofit/>
          </a:bodyPr>
          <a:lstStyle/>
          <a:p>
            <a:r>
              <a:rPr lang="en-US" dirty="0"/>
              <a:t>Quiz 1: Theory (Binary)</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a:xfrm>
            <a:off x="8571600" y="4767263"/>
            <a:ext cx="216000" cy="273844"/>
          </a:xfrm>
        </p:spPr>
        <p:txBody>
          <a:bodyPr anchor="t">
            <a:normAutofit/>
          </a:bodyPr>
          <a:lstStyle/>
          <a:p>
            <a:pPr>
              <a:spcAft>
                <a:spcPts val="600"/>
              </a:spcAft>
            </a:pPr>
            <a:fld id="{E5FDA4BF-9F52-4648-A04F-CE46871DE89F}" type="slidenum">
              <a:rPr lang="en-US" smtClean="0"/>
              <a:pPr>
                <a:spcAft>
                  <a:spcPts val="600"/>
                </a:spcAft>
              </a:pPr>
              <a:t>13</a:t>
            </a:fld>
            <a:endParaRPr lang="en-US"/>
          </a:p>
        </p:txBody>
      </p:sp>
      <p:pic>
        <p:nvPicPr>
          <p:cNvPr id="5" name="Picture 4" descr="A bus parked in front of a building&#10;&#10;Description automatically generated">
            <a:extLst>
              <a:ext uri="{FF2B5EF4-FFF2-40B4-BE49-F238E27FC236}">
                <a16:creationId xmlns:a16="http://schemas.microsoft.com/office/drawing/2014/main" id="{6750C22D-1C2C-2CA5-54C9-E4EE0E576A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4144" y="883063"/>
            <a:ext cx="2881312" cy="1849850"/>
          </a:xfrm>
          <a:prstGeom prst="rect">
            <a:avLst/>
          </a:prstGeom>
        </p:spPr>
      </p:pic>
      <p:sp>
        <p:nvSpPr>
          <p:cNvPr id="6" name="TextBox 5">
            <a:extLst>
              <a:ext uri="{FF2B5EF4-FFF2-40B4-BE49-F238E27FC236}">
                <a16:creationId xmlns:a16="http://schemas.microsoft.com/office/drawing/2014/main" id="{0057AB7B-2EE5-F61F-F795-BE5259072A2B}"/>
              </a:ext>
            </a:extLst>
          </p:cNvPr>
          <p:cNvSpPr txBox="1"/>
          <p:nvPr/>
        </p:nvSpPr>
        <p:spPr>
          <a:xfrm>
            <a:off x="2571204" y="2878137"/>
            <a:ext cx="5261200" cy="1754326"/>
          </a:xfrm>
          <a:prstGeom prst="rect">
            <a:avLst/>
          </a:prstGeom>
          <a:noFill/>
        </p:spPr>
        <p:txBody>
          <a:bodyPr wrap="square" rtlCol="0">
            <a:spAutoFit/>
          </a:bodyPr>
          <a:lstStyle/>
          <a:p>
            <a:r>
              <a:rPr lang="en-CH" b="1" dirty="0"/>
              <a:t>Hour: 00101b</a:t>
            </a:r>
            <a:endParaRPr lang="en-CH" dirty="0"/>
          </a:p>
          <a:p>
            <a:r>
              <a:rPr lang="en-CH" dirty="0"/>
              <a:t>0 * 2^4 + 0 * 2^3 + </a:t>
            </a:r>
            <a:r>
              <a:rPr lang="en-CH" b="1" dirty="0"/>
              <a:t>1 * 2^2 </a:t>
            </a:r>
            <a:r>
              <a:rPr lang="en-CH" dirty="0"/>
              <a:t>+ 0 * 2^1 + </a:t>
            </a:r>
            <a:r>
              <a:rPr lang="en-CH" b="1" dirty="0"/>
              <a:t>1 * 2^0 </a:t>
            </a:r>
            <a:r>
              <a:rPr lang="en-CH" dirty="0"/>
              <a:t>= 5 </a:t>
            </a:r>
          </a:p>
          <a:p>
            <a:endParaRPr lang="en-CH" dirty="0"/>
          </a:p>
          <a:p>
            <a:r>
              <a:rPr lang="en-CH" b="1" dirty="0"/>
              <a:t>Minute: 000110b</a:t>
            </a:r>
            <a:endParaRPr lang="en-CH" dirty="0"/>
          </a:p>
          <a:p>
            <a:r>
              <a:rPr lang="en-CH" dirty="0"/>
              <a:t>0 * 2^5  + 0 * 2^4 + 0 * 2^3 + </a:t>
            </a:r>
            <a:r>
              <a:rPr lang="en-CH" b="1" dirty="0"/>
              <a:t>1 * 2^2 </a:t>
            </a:r>
            <a:r>
              <a:rPr lang="en-CH" dirty="0"/>
              <a:t>+ </a:t>
            </a:r>
            <a:r>
              <a:rPr lang="en-CH" b="1" dirty="0"/>
              <a:t>1 * 2^1 </a:t>
            </a:r>
            <a:r>
              <a:rPr lang="en-CH" dirty="0"/>
              <a:t>+ 0 * 2^0 =  6</a:t>
            </a:r>
          </a:p>
          <a:p>
            <a:endParaRPr lang="en-CH" dirty="0"/>
          </a:p>
          <a:p>
            <a:r>
              <a:rPr lang="en-CH" b="1" dirty="0"/>
              <a:t>Second: 101101b</a:t>
            </a:r>
            <a:endParaRPr lang="en-CH" dirty="0"/>
          </a:p>
          <a:p>
            <a:r>
              <a:rPr lang="en-CH" b="1" dirty="0"/>
              <a:t>1 * 2^5  </a:t>
            </a:r>
            <a:r>
              <a:rPr lang="en-CH" dirty="0"/>
              <a:t>+ 0 * 2^4 + </a:t>
            </a:r>
            <a:r>
              <a:rPr lang="en-CH" b="1" dirty="0"/>
              <a:t>1 * 2^3 </a:t>
            </a:r>
            <a:r>
              <a:rPr lang="en-CH" dirty="0"/>
              <a:t>+ </a:t>
            </a:r>
            <a:r>
              <a:rPr lang="en-CH" b="1" dirty="0"/>
              <a:t>1 * 2^2 </a:t>
            </a:r>
            <a:r>
              <a:rPr lang="en-CH" dirty="0"/>
              <a:t>+ 0 * 2^1 + </a:t>
            </a:r>
            <a:r>
              <a:rPr lang="en-CH" b="1" dirty="0"/>
              <a:t>1 * 2^0 </a:t>
            </a:r>
            <a:r>
              <a:rPr lang="en-CH" dirty="0"/>
              <a:t>=  45</a:t>
            </a:r>
          </a:p>
        </p:txBody>
      </p:sp>
      <p:sp>
        <p:nvSpPr>
          <p:cNvPr id="7" name="Content Placeholder 6">
            <a:extLst>
              <a:ext uri="{FF2B5EF4-FFF2-40B4-BE49-F238E27FC236}">
                <a16:creationId xmlns:a16="http://schemas.microsoft.com/office/drawing/2014/main" id="{2728BFE4-DF4F-D037-CF46-86605833893D}"/>
              </a:ext>
            </a:extLst>
          </p:cNvPr>
          <p:cNvSpPr>
            <a:spLocks noGrp="1"/>
          </p:cNvSpPr>
          <p:nvPr>
            <p:ph sz="half" idx="1"/>
          </p:nvPr>
        </p:nvSpPr>
        <p:spPr/>
        <p:txBody>
          <a:bodyPr/>
          <a:lstStyle/>
          <a:p>
            <a:endParaRPr lang="en-GB" dirty="0"/>
          </a:p>
        </p:txBody>
      </p:sp>
    </p:spTree>
    <p:extLst>
      <p:ext uri="{BB962C8B-B14F-4D97-AF65-F5344CB8AC3E}">
        <p14:creationId xmlns:p14="http://schemas.microsoft.com/office/powerpoint/2010/main" val="38795408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Quiz 1: Theory (Binary) </a:t>
            </a:r>
            <a:r>
              <a:rPr lang="en-US" i="1" dirty="0"/>
              <a:t>[different program!]</a:t>
            </a:r>
            <a:endParaRPr lang="de-DE" i="1" dirty="0"/>
          </a:p>
        </p:txBody>
      </p:sp>
      <p:sp>
        <p:nvSpPr>
          <p:cNvPr id="8" name="Content Placeholder 7">
            <a:extLst>
              <a:ext uri="{FF2B5EF4-FFF2-40B4-BE49-F238E27FC236}">
                <a16:creationId xmlns:a16="http://schemas.microsoft.com/office/drawing/2014/main" id="{A86758AE-A654-38C4-E634-FD9F7FD09A57}"/>
              </a:ext>
            </a:extLst>
          </p:cNvPr>
          <p:cNvSpPr>
            <a:spLocks noGrp="1"/>
          </p:cNvSpPr>
          <p:nvPr>
            <p:ph idx="1"/>
          </p:nvPr>
        </p:nvSpPr>
        <p:spPr>
          <a:xfrm>
            <a:off x="358775" y="875980"/>
            <a:ext cx="8426450" cy="3603945"/>
          </a:xfrm>
        </p:spPr>
        <p:txBody>
          <a:bodyPr/>
          <a:lstStyle/>
          <a:p>
            <a:r>
              <a:rPr lang="en-GB" dirty="0"/>
              <a:t>4 Memory Slots of size 4 bits each	      An ALU that can subtract &amp; add</a:t>
            </a:r>
          </a:p>
          <a:p>
            <a:r>
              <a:rPr lang="en-GB" dirty="0"/>
              <a:t>2 Registers of size 4 bits each</a:t>
            </a:r>
          </a:p>
          <a:p>
            <a:endParaRPr lang="en-GB"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2"/>
          </p:nvPr>
        </p:nvSpPr>
        <p:spPr/>
        <p:txBody>
          <a:bodyPr anchor="t">
            <a:normAutofit/>
          </a:bodyPr>
          <a:lstStyle/>
          <a:p>
            <a:pPr>
              <a:spcAft>
                <a:spcPts val="600"/>
              </a:spcAft>
            </a:pPr>
            <a:fld id="{E5FDA4BF-9F52-4648-A04F-CE46871DE89F}" type="slidenum">
              <a:rPr lang="en-US" smtClean="0"/>
              <a:pPr>
                <a:spcAft>
                  <a:spcPts val="600"/>
                </a:spcAft>
              </a:pPr>
              <a:t>14</a:t>
            </a:fld>
            <a:endParaRPr lang="en-US"/>
          </a:p>
        </p:txBody>
      </p:sp>
      <p:sp>
        <p:nvSpPr>
          <p:cNvPr id="9" name="Text Placeholder 8">
            <a:extLst>
              <a:ext uri="{FF2B5EF4-FFF2-40B4-BE49-F238E27FC236}">
                <a16:creationId xmlns:a16="http://schemas.microsoft.com/office/drawing/2014/main" id="{7394DC25-459B-4763-C6DD-102506733A30}"/>
              </a:ext>
            </a:extLst>
          </p:cNvPr>
          <p:cNvSpPr>
            <a:spLocks noGrp="1"/>
          </p:cNvSpPr>
          <p:nvPr>
            <p:ph type="body" sz="quarter" idx="10"/>
          </p:nvPr>
        </p:nvSpPr>
        <p:spPr/>
        <p:txBody>
          <a:bodyPr/>
          <a:lstStyle/>
          <a:p>
            <a:endParaRPr lang="en-GB"/>
          </a:p>
        </p:txBody>
      </p:sp>
      <p:pic>
        <p:nvPicPr>
          <p:cNvPr id="11" name="Picture 10">
            <a:extLst>
              <a:ext uri="{FF2B5EF4-FFF2-40B4-BE49-F238E27FC236}">
                <a16:creationId xmlns:a16="http://schemas.microsoft.com/office/drawing/2014/main" id="{1FCF1839-0865-1ABD-111D-EFEBA9B96BCE}"/>
              </a:ext>
            </a:extLst>
          </p:cNvPr>
          <p:cNvPicPr>
            <a:picLocks noChangeAspect="1"/>
          </p:cNvPicPr>
          <p:nvPr/>
        </p:nvPicPr>
        <p:blipFill rotWithShape="1">
          <a:blip r:embed="rId3"/>
          <a:srcRect l="1419" t="18290" r="33574" b="57099"/>
          <a:stretch/>
        </p:blipFill>
        <p:spPr>
          <a:xfrm>
            <a:off x="3295550" y="1407523"/>
            <a:ext cx="5735965" cy="1183873"/>
          </a:xfrm>
          <a:prstGeom prst="rect">
            <a:avLst/>
          </a:prstGeom>
        </p:spPr>
      </p:pic>
      <p:pic>
        <p:nvPicPr>
          <p:cNvPr id="12" name="Picture 11">
            <a:extLst>
              <a:ext uri="{FF2B5EF4-FFF2-40B4-BE49-F238E27FC236}">
                <a16:creationId xmlns:a16="http://schemas.microsoft.com/office/drawing/2014/main" id="{F54504A8-92A7-A9F4-40DE-431AD588ACAA}"/>
              </a:ext>
            </a:extLst>
          </p:cNvPr>
          <p:cNvPicPr>
            <a:picLocks noChangeAspect="1"/>
          </p:cNvPicPr>
          <p:nvPr/>
        </p:nvPicPr>
        <p:blipFill rotWithShape="1">
          <a:blip r:embed="rId3"/>
          <a:srcRect l="2650" t="50952" r="58346" b="19287"/>
          <a:stretch/>
        </p:blipFill>
        <p:spPr>
          <a:xfrm>
            <a:off x="358775" y="2930448"/>
            <a:ext cx="3809340" cy="1584532"/>
          </a:xfrm>
          <a:prstGeom prst="rect">
            <a:avLst/>
          </a:prstGeom>
        </p:spPr>
      </p:pic>
      <p:pic>
        <p:nvPicPr>
          <p:cNvPr id="13" name="Picture 12">
            <a:extLst>
              <a:ext uri="{FF2B5EF4-FFF2-40B4-BE49-F238E27FC236}">
                <a16:creationId xmlns:a16="http://schemas.microsoft.com/office/drawing/2014/main" id="{84FDE971-FA38-C70B-6594-DACF751C5892}"/>
              </a:ext>
            </a:extLst>
          </p:cNvPr>
          <p:cNvPicPr>
            <a:picLocks noChangeAspect="1"/>
          </p:cNvPicPr>
          <p:nvPr/>
        </p:nvPicPr>
        <p:blipFill rotWithShape="1">
          <a:blip r:embed="rId3"/>
          <a:srcRect l="44823" t="46342" r="1616" b="36490"/>
          <a:stretch/>
        </p:blipFill>
        <p:spPr>
          <a:xfrm>
            <a:off x="4261461" y="3707346"/>
            <a:ext cx="4586704" cy="830997"/>
          </a:xfrm>
          <a:prstGeom prst="rect">
            <a:avLst/>
          </a:prstGeom>
        </p:spPr>
      </p:pic>
      <mc:AlternateContent xmlns:mc="http://schemas.openxmlformats.org/markup-compatibility/2006">
        <mc:Choice xmlns:p14="http://schemas.microsoft.com/office/powerpoint/2010/main" Requires="p14">
          <p:contentPart p14:bwMode="auto" r:id="rId4">
            <p14:nvContentPartPr>
              <p14:cNvPr id="14" name="Ink 13">
                <a:extLst>
                  <a:ext uri="{FF2B5EF4-FFF2-40B4-BE49-F238E27FC236}">
                    <a16:creationId xmlns:a16="http://schemas.microsoft.com/office/drawing/2014/main" id="{A04DA3A2-CC8E-10E8-03D0-BB87D064BFB6}"/>
                  </a:ext>
                </a:extLst>
              </p14:cNvPr>
              <p14:cNvContentPartPr/>
              <p14:nvPr/>
            </p14:nvContentPartPr>
            <p14:xfrm>
              <a:off x="7677323" y="4360094"/>
              <a:ext cx="69840" cy="99360"/>
            </p14:xfrm>
          </p:contentPart>
        </mc:Choice>
        <mc:Fallback>
          <p:pic>
            <p:nvPicPr>
              <p:cNvPr id="14" name="Ink 13">
                <a:extLst>
                  <a:ext uri="{FF2B5EF4-FFF2-40B4-BE49-F238E27FC236}">
                    <a16:creationId xmlns:a16="http://schemas.microsoft.com/office/drawing/2014/main" id="{A04DA3A2-CC8E-10E8-03D0-BB87D064BFB6}"/>
                  </a:ext>
                </a:extLst>
              </p:cNvPr>
              <p:cNvPicPr/>
              <p:nvPr/>
            </p:nvPicPr>
            <p:blipFill>
              <a:blip r:embed="rId5"/>
              <a:stretch>
                <a:fillRect/>
              </a:stretch>
            </p:blipFill>
            <p:spPr>
              <a:xfrm>
                <a:off x="7668323" y="4351094"/>
                <a:ext cx="87480" cy="117000"/>
              </a:xfrm>
              <a:prstGeom prst="rect">
                <a:avLst/>
              </a:prstGeom>
            </p:spPr>
          </p:pic>
        </mc:Fallback>
      </mc:AlternateContent>
      <p:pic>
        <p:nvPicPr>
          <p:cNvPr id="15" name="Picture 14">
            <a:extLst>
              <a:ext uri="{FF2B5EF4-FFF2-40B4-BE49-F238E27FC236}">
                <a16:creationId xmlns:a16="http://schemas.microsoft.com/office/drawing/2014/main" id="{28095DB5-41E3-258B-FCA5-AD9055FFB068}"/>
              </a:ext>
            </a:extLst>
          </p:cNvPr>
          <p:cNvPicPr>
            <a:picLocks noChangeAspect="1"/>
          </p:cNvPicPr>
          <p:nvPr/>
        </p:nvPicPr>
        <p:blipFill rotWithShape="1">
          <a:blip r:embed="rId6"/>
          <a:srcRect l="38097" t="77667" r="39171"/>
          <a:stretch/>
        </p:blipFill>
        <p:spPr>
          <a:xfrm>
            <a:off x="1687213" y="1407523"/>
            <a:ext cx="1147295" cy="525955"/>
          </a:xfrm>
          <a:prstGeom prst="rect">
            <a:avLst/>
          </a:prstGeom>
        </p:spPr>
      </p:pic>
      <p:pic>
        <p:nvPicPr>
          <p:cNvPr id="16" name="Picture 15">
            <a:extLst>
              <a:ext uri="{FF2B5EF4-FFF2-40B4-BE49-F238E27FC236}">
                <a16:creationId xmlns:a16="http://schemas.microsoft.com/office/drawing/2014/main" id="{9234B1C8-43A9-5608-094A-70A23F4575AE}"/>
              </a:ext>
            </a:extLst>
          </p:cNvPr>
          <p:cNvPicPr>
            <a:picLocks noChangeAspect="1"/>
          </p:cNvPicPr>
          <p:nvPr/>
        </p:nvPicPr>
        <p:blipFill rotWithShape="1">
          <a:blip r:embed="rId6"/>
          <a:srcRect l="61300" t="66004" r="13741"/>
          <a:stretch/>
        </p:blipFill>
        <p:spPr>
          <a:xfrm>
            <a:off x="358775" y="1407523"/>
            <a:ext cx="1267359" cy="805529"/>
          </a:xfrm>
          <a:prstGeom prst="rect">
            <a:avLst/>
          </a:prstGeom>
        </p:spPr>
      </p:pic>
      <p:sp>
        <p:nvSpPr>
          <p:cNvPr id="18" name="TextBox 17">
            <a:extLst>
              <a:ext uri="{FF2B5EF4-FFF2-40B4-BE49-F238E27FC236}">
                <a16:creationId xmlns:a16="http://schemas.microsoft.com/office/drawing/2014/main" id="{289DB071-B52F-10FB-D10C-15FE738E12F1}"/>
              </a:ext>
            </a:extLst>
          </p:cNvPr>
          <p:cNvSpPr txBox="1"/>
          <p:nvPr/>
        </p:nvSpPr>
        <p:spPr>
          <a:xfrm>
            <a:off x="6064018" y="33756"/>
            <a:ext cx="3296450" cy="738664"/>
          </a:xfrm>
          <a:prstGeom prst="rect">
            <a:avLst/>
          </a:prstGeom>
          <a:noFill/>
        </p:spPr>
        <p:txBody>
          <a:bodyPr wrap="square">
            <a:spAutoFit/>
          </a:bodyPr>
          <a:lstStyle/>
          <a:p>
            <a:r>
              <a:rPr lang="de-CH" sz="1400" i="1" dirty="0" err="1"/>
              <a:t>How</a:t>
            </a:r>
            <a:r>
              <a:rPr lang="de-CH" sz="1400" i="1" dirty="0"/>
              <a:t> </a:t>
            </a:r>
            <a:r>
              <a:rPr lang="de-CH" sz="1400" i="1" dirty="0" err="1"/>
              <a:t>many</a:t>
            </a:r>
            <a:r>
              <a:rPr lang="de-CH" sz="1400" i="1" dirty="0"/>
              <a:t> </a:t>
            </a:r>
            <a:r>
              <a:rPr lang="de-CH" sz="1400" i="1" dirty="0" err="1"/>
              <a:t>bits</a:t>
            </a:r>
            <a:r>
              <a:rPr lang="de-CH" sz="1400" i="1" dirty="0"/>
              <a:t> to </a:t>
            </a:r>
            <a:r>
              <a:rPr lang="de-CH" sz="1400" i="1" dirty="0" err="1"/>
              <a:t>address</a:t>
            </a:r>
            <a:r>
              <a:rPr lang="de-CH" sz="1400" i="1" dirty="0"/>
              <a:t> 4 </a:t>
            </a:r>
            <a:r>
              <a:rPr lang="de-CH" sz="1400" i="1" dirty="0" err="1"/>
              <a:t>memory</a:t>
            </a:r>
            <a:r>
              <a:rPr lang="de-CH" sz="1400" i="1" dirty="0"/>
              <a:t> </a:t>
            </a:r>
            <a:r>
              <a:rPr lang="de-CH" sz="1400" i="1" dirty="0" err="1"/>
              <a:t>slots</a:t>
            </a:r>
            <a:r>
              <a:rPr lang="de-CH" sz="1400" i="1" dirty="0"/>
              <a:t>?</a:t>
            </a:r>
          </a:p>
          <a:p>
            <a:r>
              <a:rPr lang="de-CH" sz="1400" i="1" dirty="0" err="1"/>
              <a:t>How</a:t>
            </a:r>
            <a:r>
              <a:rPr lang="de-CH" sz="1400" i="1" dirty="0"/>
              <a:t> </a:t>
            </a:r>
            <a:r>
              <a:rPr lang="de-CH" sz="1400" i="1" dirty="0" err="1"/>
              <a:t>many</a:t>
            </a:r>
            <a:r>
              <a:rPr lang="de-CH" sz="1400" i="1" dirty="0"/>
              <a:t> </a:t>
            </a:r>
            <a:r>
              <a:rPr lang="de-CH" sz="1400" i="1" dirty="0" err="1"/>
              <a:t>bits</a:t>
            </a:r>
            <a:r>
              <a:rPr lang="de-CH" sz="1400" i="1" dirty="0"/>
              <a:t> to </a:t>
            </a:r>
            <a:r>
              <a:rPr lang="de-CH" sz="1400" i="1" dirty="0" err="1"/>
              <a:t>address</a:t>
            </a:r>
            <a:r>
              <a:rPr lang="de-CH" sz="1400" i="1" dirty="0"/>
              <a:t> 2 </a:t>
            </a:r>
            <a:r>
              <a:rPr lang="de-CH" sz="1400" i="1" dirty="0" err="1"/>
              <a:t>registers</a:t>
            </a:r>
            <a:r>
              <a:rPr lang="de-CH" sz="1400" i="1" dirty="0"/>
              <a:t>?</a:t>
            </a:r>
          </a:p>
          <a:p>
            <a:r>
              <a:rPr lang="de-CH" sz="1400" i="1" dirty="0" err="1"/>
              <a:t>How</a:t>
            </a:r>
            <a:r>
              <a:rPr lang="de-CH" sz="1400" i="1" dirty="0"/>
              <a:t> </a:t>
            </a:r>
            <a:r>
              <a:rPr lang="de-CH" sz="1400" i="1" dirty="0" err="1"/>
              <a:t>many</a:t>
            </a:r>
            <a:r>
              <a:rPr lang="de-CH" sz="1400" i="1" dirty="0"/>
              <a:t> </a:t>
            </a:r>
            <a:r>
              <a:rPr lang="de-CH" sz="1400" i="1" dirty="0" err="1"/>
              <a:t>bits</a:t>
            </a:r>
            <a:r>
              <a:rPr lang="de-CH" sz="1400" i="1" dirty="0"/>
              <a:t> to </a:t>
            </a:r>
            <a:r>
              <a:rPr lang="de-CH" sz="1400" i="1" dirty="0" err="1"/>
              <a:t>encode</a:t>
            </a:r>
            <a:r>
              <a:rPr lang="de-CH" sz="1400" i="1" dirty="0"/>
              <a:t> 5 </a:t>
            </a:r>
            <a:r>
              <a:rPr lang="de-CH" sz="1400" i="1" dirty="0" err="1"/>
              <a:t>instructions</a:t>
            </a:r>
            <a:r>
              <a:rPr lang="de-CH" sz="1400" i="1" dirty="0"/>
              <a:t>?</a:t>
            </a:r>
            <a:endParaRPr lang="en-GB" sz="1400" i="1" dirty="0"/>
          </a:p>
        </p:txBody>
      </p:sp>
    </p:spTree>
    <p:extLst>
      <p:ext uri="{BB962C8B-B14F-4D97-AF65-F5344CB8AC3E}">
        <p14:creationId xmlns:p14="http://schemas.microsoft.com/office/powerpoint/2010/main" val="1503249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Quiz 1: Theory (Binary)</a:t>
            </a:r>
            <a:endParaRPr lang="de-DE" i="1"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2"/>
          </p:nvPr>
        </p:nvSpPr>
        <p:spPr/>
        <p:txBody>
          <a:bodyPr anchor="t">
            <a:normAutofit/>
          </a:bodyPr>
          <a:lstStyle/>
          <a:p>
            <a:pPr>
              <a:spcAft>
                <a:spcPts val="600"/>
              </a:spcAft>
            </a:pPr>
            <a:fld id="{E5FDA4BF-9F52-4648-A04F-CE46871DE89F}" type="slidenum">
              <a:rPr lang="en-US" smtClean="0"/>
              <a:pPr>
                <a:spcAft>
                  <a:spcPts val="600"/>
                </a:spcAft>
              </a:pPr>
              <a:t>15</a:t>
            </a:fld>
            <a:endParaRPr lang="en-US"/>
          </a:p>
        </p:txBody>
      </p:sp>
      <p:sp>
        <p:nvSpPr>
          <p:cNvPr id="9" name="Text Placeholder 8">
            <a:extLst>
              <a:ext uri="{FF2B5EF4-FFF2-40B4-BE49-F238E27FC236}">
                <a16:creationId xmlns:a16="http://schemas.microsoft.com/office/drawing/2014/main" id="{7394DC25-459B-4763-C6DD-102506733A30}"/>
              </a:ext>
            </a:extLst>
          </p:cNvPr>
          <p:cNvSpPr>
            <a:spLocks noGrp="1"/>
          </p:cNvSpPr>
          <p:nvPr>
            <p:ph type="body" sz="quarter" idx="10"/>
          </p:nvPr>
        </p:nvSpPr>
        <p:spPr/>
        <p:txBody>
          <a:bodyPr/>
          <a:lstStyle/>
          <a:p>
            <a:endParaRPr lang="en-GB"/>
          </a:p>
        </p:txBody>
      </p:sp>
      <p:graphicFrame>
        <p:nvGraphicFramePr>
          <p:cNvPr id="2" name="Table 1">
            <a:extLst>
              <a:ext uri="{FF2B5EF4-FFF2-40B4-BE49-F238E27FC236}">
                <a16:creationId xmlns:a16="http://schemas.microsoft.com/office/drawing/2014/main" id="{0F7BD891-5ED0-2B1A-6381-0EE1B131473B}"/>
              </a:ext>
            </a:extLst>
          </p:cNvPr>
          <p:cNvGraphicFramePr>
            <a:graphicFrameLocks noGrp="1"/>
          </p:cNvGraphicFramePr>
          <p:nvPr>
            <p:extLst>
              <p:ext uri="{D42A27DB-BD31-4B8C-83A1-F6EECF244321}">
                <p14:modId xmlns:p14="http://schemas.microsoft.com/office/powerpoint/2010/main" val="4233587867"/>
              </p:ext>
            </p:extLst>
          </p:nvPr>
        </p:nvGraphicFramePr>
        <p:xfrm>
          <a:off x="358775" y="1049552"/>
          <a:ext cx="5799137" cy="3193838"/>
        </p:xfrm>
        <a:graphic>
          <a:graphicData uri="http://schemas.openxmlformats.org/drawingml/2006/table">
            <a:tbl>
              <a:tblPr firstRow="1" bandRow="1">
                <a:tableStyleId>{5C22544A-7EE6-4342-B048-85BDC9FD1C3A}</a:tableStyleId>
              </a:tblPr>
              <a:tblGrid>
                <a:gridCol w="715508">
                  <a:extLst>
                    <a:ext uri="{9D8B030D-6E8A-4147-A177-3AD203B41FA5}">
                      <a16:colId xmlns:a16="http://schemas.microsoft.com/office/drawing/2014/main" val="51399390"/>
                    </a:ext>
                  </a:extLst>
                </a:gridCol>
                <a:gridCol w="2100943">
                  <a:extLst>
                    <a:ext uri="{9D8B030D-6E8A-4147-A177-3AD203B41FA5}">
                      <a16:colId xmlns:a16="http://schemas.microsoft.com/office/drawing/2014/main" val="1974332247"/>
                    </a:ext>
                  </a:extLst>
                </a:gridCol>
                <a:gridCol w="1774372">
                  <a:extLst>
                    <a:ext uri="{9D8B030D-6E8A-4147-A177-3AD203B41FA5}">
                      <a16:colId xmlns:a16="http://schemas.microsoft.com/office/drawing/2014/main" val="1073099477"/>
                    </a:ext>
                  </a:extLst>
                </a:gridCol>
                <a:gridCol w="1208314">
                  <a:extLst>
                    <a:ext uri="{9D8B030D-6E8A-4147-A177-3AD203B41FA5}">
                      <a16:colId xmlns:a16="http://schemas.microsoft.com/office/drawing/2014/main" val="1652478610"/>
                    </a:ext>
                  </a:extLst>
                </a:gridCol>
              </a:tblGrid>
              <a:tr h="533929">
                <a:tc>
                  <a:txBody>
                    <a:bodyPr/>
                    <a:lstStyle/>
                    <a:p>
                      <a:r>
                        <a:rPr lang="en-CH" dirty="0"/>
                        <a:t>Instruction</a:t>
                      </a:r>
                    </a:p>
                  </a:txBody>
                  <a:tcPr/>
                </a:tc>
                <a:tc>
                  <a:txBody>
                    <a:bodyPr/>
                    <a:lstStyle/>
                    <a:p>
                      <a:r>
                        <a:rPr lang="en-CH" dirty="0"/>
                        <a:t>Exaplanation</a:t>
                      </a:r>
                    </a:p>
                  </a:txBody>
                  <a:tcPr/>
                </a:tc>
                <a:tc>
                  <a:txBody>
                    <a:bodyPr/>
                    <a:lstStyle/>
                    <a:p>
                      <a:r>
                        <a:rPr lang="en-CH" dirty="0"/>
                        <a:t>Program</a:t>
                      </a:r>
                    </a:p>
                  </a:txBody>
                  <a:tcPr/>
                </a:tc>
                <a:tc>
                  <a:txBody>
                    <a:bodyPr/>
                    <a:lstStyle/>
                    <a:p>
                      <a:r>
                        <a:rPr lang="en-CH" dirty="0"/>
                        <a:t>Instruction</a:t>
                      </a:r>
                    </a:p>
                  </a:txBody>
                  <a:tcPr/>
                </a:tc>
                <a:extLst>
                  <a:ext uri="{0D108BD9-81ED-4DB2-BD59-A6C34878D82A}">
                    <a16:rowId xmlns:a16="http://schemas.microsoft.com/office/drawing/2014/main" val="1722934452"/>
                  </a:ext>
                </a:extLst>
              </a:tr>
              <a:tr h="533929">
                <a:tc>
                  <a:txBody>
                    <a:bodyPr/>
                    <a:lstStyle/>
                    <a:p>
                      <a:r>
                        <a:rPr lang="en-CH" dirty="0"/>
                        <a:t>00nnnx</a:t>
                      </a:r>
                    </a:p>
                  </a:txBody>
                  <a:tcPr/>
                </a:tc>
                <a:tc>
                  <a:txBody>
                    <a:bodyPr/>
                    <a:lstStyle/>
                    <a:p>
                      <a:r>
                        <a:rPr lang="en-GB" b="1" dirty="0"/>
                        <a:t>Insert</a:t>
                      </a:r>
                      <a:r>
                        <a:rPr lang="en-GB" dirty="0"/>
                        <a:t>. The 3-bit binary number </a:t>
                      </a:r>
                      <a:r>
                        <a:rPr lang="en-GB" i="1" dirty="0" err="1"/>
                        <a:t>nnn</a:t>
                      </a:r>
                      <a:r>
                        <a:rPr lang="en-GB" i="1" baseline="-25000" dirty="0" err="1"/>
                        <a:t>b</a:t>
                      </a:r>
                      <a:r>
                        <a:rPr lang="en-GB" i="1" dirty="0"/>
                        <a:t> </a:t>
                      </a:r>
                      <a:r>
                        <a:rPr lang="en-GB" dirty="0"/>
                        <a:t>is inserted into register </a:t>
                      </a:r>
                      <a:r>
                        <a:rPr lang="en-GB" i="1" dirty="0"/>
                        <a:t>x</a:t>
                      </a:r>
                      <a:r>
                        <a:rPr lang="en-GB" dirty="0"/>
                        <a:t>.</a:t>
                      </a:r>
                      <a:endParaRPr lang="en-CH" dirty="0"/>
                    </a:p>
                  </a:txBody>
                  <a:tcPr/>
                </a:tc>
                <a:tc>
                  <a:txBody>
                    <a:bodyPr/>
                    <a:lstStyle/>
                    <a:p>
                      <a:r>
                        <a:rPr lang="en-GB" b="1" dirty="0"/>
                        <a:t>insert</a:t>
                      </a:r>
                      <a:r>
                        <a:rPr lang="en-GB" dirty="0"/>
                        <a:t> the value 2 (in the decimal system) into register 0</a:t>
                      </a:r>
                      <a:endParaRPr lang="en-CH" dirty="0"/>
                    </a:p>
                  </a:txBody>
                  <a:tcPr/>
                </a:tc>
                <a:tc>
                  <a:txBody>
                    <a:bodyPr/>
                    <a:lstStyle/>
                    <a:p>
                      <a:r>
                        <a:rPr lang="en-CH" dirty="0"/>
                        <a:t>00</a:t>
                      </a:r>
                      <a:r>
                        <a:rPr lang="en-CH" b="1" dirty="0"/>
                        <a:t>010</a:t>
                      </a:r>
                      <a:r>
                        <a:rPr lang="en-CH" b="0" i="1" dirty="0"/>
                        <a:t>0</a:t>
                      </a:r>
                    </a:p>
                    <a:p>
                      <a:r>
                        <a:rPr lang="en-CH" b="0" i="1" dirty="0"/>
                        <a:t>010b: value 2 </a:t>
                      </a:r>
                    </a:p>
                    <a:p>
                      <a:r>
                        <a:rPr lang="en-CH" b="0" i="1" dirty="0"/>
                        <a:t>0: register 0</a:t>
                      </a:r>
                    </a:p>
                  </a:txBody>
                  <a:tcPr/>
                </a:tc>
                <a:extLst>
                  <a:ext uri="{0D108BD9-81ED-4DB2-BD59-A6C34878D82A}">
                    <a16:rowId xmlns:a16="http://schemas.microsoft.com/office/drawing/2014/main" val="2084433783"/>
                  </a:ext>
                </a:extLst>
              </a:tr>
              <a:tr h="533929">
                <a:tc>
                  <a:txBody>
                    <a:bodyPr/>
                    <a:lstStyle/>
                    <a:p>
                      <a:r>
                        <a:rPr lang="en-CH" dirty="0"/>
                        <a:t>01xy</a:t>
                      </a:r>
                    </a:p>
                  </a:txBody>
                  <a:tcPr/>
                </a:tc>
                <a:tc>
                  <a:txBody>
                    <a:bodyPr/>
                    <a:lstStyle/>
                    <a:p>
                      <a:r>
                        <a:rPr lang="en-GB" b="1" dirty="0"/>
                        <a:t>Copy</a:t>
                      </a:r>
                      <a:r>
                        <a:rPr lang="en-GB" dirty="0"/>
                        <a:t>. The content of register </a:t>
                      </a:r>
                      <a:r>
                        <a:rPr lang="en-GB" i="1" dirty="0"/>
                        <a:t>x </a:t>
                      </a:r>
                      <a:r>
                        <a:rPr lang="en-GB" dirty="0"/>
                        <a:t>is copied into register </a:t>
                      </a:r>
                      <a:r>
                        <a:rPr lang="en-GB" i="1" dirty="0"/>
                        <a:t>y</a:t>
                      </a:r>
                      <a:r>
                        <a:rPr lang="en-GB" dirty="0"/>
                        <a:t>.</a:t>
                      </a:r>
                      <a:endParaRPr lang="en-CH" dirty="0"/>
                    </a:p>
                  </a:txBody>
                  <a:tcPr/>
                </a:tc>
                <a:tc>
                  <a:txBody>
                    <a:bodyPr/>
                    <a:lstStyle/>
                    <a:p>
                      <a:r>
                        <a:rPr lang="en-GB" b="1" dirty="0"/>
                        <a:t>copy</a:t>
                      </a:r>
                      <a:r>
                        <a:rPr lang="en-GB" dirty="0"/>
                        <a:t> the value to register 1</a:t>
                      </a:r>
                      <a:endParaRPr lang="en-CH" dirty="0"/>
                    </a:p>
                  </a:txBody>
                  <a:tcPr/>
                </a:tc>
                <a:tc>
                  <a:txBody>
                    <a:bodyPr/>
                    <a:lstStyle/>
                    <a:p>
                      <a:r>
                        <a:rPr lang="en-CH" dirty="0"/>
                        <a:t>01</a:t>
                      </a:r>
                      <a:r>
                        <a:rPr lang="en-CH" i="1" dirty="0"/>
                        <a:t>01</a:t>
                      </a:r>
                    </a:p>
                  </a:txBody>
                  <a:tcPr/>
                </a:tc>
                <a:extLst>
                  <a:ext uri="{0D108BD9-81ED-4DB2-BD59-A6C34878D82A}">
                    <a16:rowId xmlns:a16="http://schemas.microsoft.com/office/drawing/2014/main" val="561108018"/>
                  </a:ext>
                </a:extLst>
              </a:tr>
              <a:tr h="533929">
                <a:tc>
                  <a:txBody>
                    <a:bodyPr/>
                    <a:lstStyle/>
                    <a:p>
                      <a:r>
                        <a:rPr lang="en-CH" dirty="0"/>
                        <a:t>10xy</a:t>
                      </a:r>
                    </a:p>
                  </a:txBody>
                  <a:tcPr/>
                </a:tc>
                <a:tc>
                  <a:txBody>
                    <a:bodyPr/>
                    <a:lstStyle/>
                    <a:p>
                      <a:r>
                        <a:rPr lang="en-GB" b="1" dirty="0"/>
                        <a:t>Add</a:t>
                      </a:r>
                      <a:r>
                        <a:rPr lang="en-GB" dirty="0"/>
                        <a:t>. The result of </a:t>
                      </a:r>
                      <a:r>
                        <a:rPr lang="en-GB" i="1" dirty="0"/>
                        <a:t>R[ x ] + R[ y ]</a:t>
                      </a:r>
                      <a:r>
                        <a:rPr lang="en-GB" dirty="0"/>
                        <a:t> is stored in register </a:t>
                      </a:r>
                      <a:r>
                        <a:rPr lang="en-GB" i="1" dirty="0"/>
                        <a:t>y</a:t>
                      </a:r>
                      <a:r>
                        <a:rPr lang="en-GB" dirty="0"/>
                        <a:t>.</a:t>
                      </a:r>
                      <a:endParaRPr lang="en-CH" dirty="0"/>
                    </a:p>
                  </a:txBody>
                  <a:tcPr/>
                </a:tc>
                <a:tc>
                  <a:txBody>
                    <a:bodyPr/>
                    <a:lstStyle/>
                    <a:p>
                      <a:r>
                        <a:rPr lang="en-GB" b="1" dirty="0"/>
                        <a:t>add</a:t>
                      </a:r>
                      <a:r>
                        <a:rPr lang="en-GB" dirty="0"/>
                        <a:t> the registers and store the result into register 0</a:t>
                      </a:r>
                      <a:endParaRPr lang="en-CH" dirty="0"/>
                    </a:p>
                  </a:txBody>
                  <a:tcPr/>
                </a:tc>
                <a:tc>
                  <a:txBody>
                    <a:bodyPr/>
                    <a:lstStyle/>
                    <a:p>
                      <a:r>
                        <a:rPr lang="en-CH" dirty="0"/>
                        <a:t>10</a:t>
                      </a:r>
                      <a:r>
                        <a:rPr lang="en-CH" i="1" dirty="0"/>
                        <a:t>10</a:t>
                      </a:r>
                    </a:p>
                  </a:txBody>
                  <a:tcPr/>
                </a:tc>
                <a:extLst>
                  <a:ext uri="{0D108BD9-81ED-4DB2-BD59-A6C34878D82A}">
                    <a16:rowId xmlns:a16="http://schemas.microsoft.com/office/drawing/2014/main" val="4089910443"/>
                  </a:ext>
                </a:extLst>
              </a:tr>
              <a:tr h="533929">
                <a:tc>
                  <a:txBody>
                    <a:bodyPr/>
                    <a:lstStyle/>
                    <a:p>
                      <a:r>
                        <a:rPr lang="en-CH" dirty="0"/>
                        <a:t>11x</a:t>
                      </a:r>
                    </a:p>
                  </a:txBody>
                  <a:tcPr/>
                </a:tc>
                <a:tc>
                  <a:txBody>
                    <a:bodyPr/>
                    <a:lstStyle/>
                    <a:p>
                      <a:r>
                        <a:rPr lang="en-GB" b="1" dirty="0"/>
                        <a:t> Clear</a:t>
                      </a:r>
                      <a:r>
                        <a:rPr lang="en-GB" dirty="0"/>
                        <a:t>. The content of register </a:t>
                      </a:r>
                      <a:r>
                        <a:rPr lang="en-GB" i="1" dirty="0"/>
                        <a:t>x</a:t>
                      </a:r>
                      <a:r>
                        <a:rPr lang="en-GB" dirty="0"/>
                        <a:t> is set to 000.</a:t>
                      </a:r>
                      <a:endParaRPr lang="en-CH" dirty="0"/>
                    </a:p>
                  </a:txBody>
                  <a:tcPr/>
                </a:tc>
                <a:tc>
                  <a:txBody>
                    <a:bodyPr/>
                    <a:lstStyle/>
                    <a:p>
                      <a:r>
                        <a:rPr lang="en-GB" b="1" dirty="0"/>
                        <a:t>clear</a:t>
                      </a:r>
                      <a:r>
                        <a:rPr lang="en-GB" dirty="0"/>
                        <a:t> register 1</a:t>
                      </a:r>
                      <a:endParaRPr lang="en-CH" dirty="0"/>
                    </a:p>
                  </a:txBody>
                  <a:tcPr/>
                </a:tc>
                <a:tc>
                  <a:txBody>
                    <a:bodyPr/>
                    <a:lstStyle/>
                    <a:p>
                      <a:r>
                        <a:rPr lang="en-CH" dirty="0"/>
                        <a:t>11</a:t>
                      </a:r>
                      <a:r>
                        <a:rPr lang="en-CH" i="1" dirty="0"/>
                        <a:t>1</a:t>
                      </a:r>
                    </a:p>
                  </a:txBody>
                  <a:tcPr/>
                </a:tc>
                <a:extLst>
                  <a:ext uri="{0D108BD9-81ED-4DB2-BD59-A6C34878D82A}">
                    <a16:rowId xmlns:a16="http://schemas.microsoft.com/office/drawing/2014/main" val="1173217159"/>
                  </a:ext>
                </a:extLst>
              </a:tr>
            </a:tbl>
          </a:graphicData>
        </a:graphic>
      </p:graphicFrame>
      <p:sp>
        <p:nvSpPr>
          <p:cNvPr id="7" name="TextBox 6">
            <a:extLst>
              <a:ext uri="{FF2B5EF4-FFF2-40B4-BE49-F238E27FC236}">
                <a16:creationId xmlns:a16="http://schemas.microsoft.com/office/drawing/2014/main" id="{07441246-5C2F-51B4-68F5-67D20EF8D4BD}"/>
              </a:ext>
            </a:extLst>
          </p:cNvPr>
          <p:cNvSpPr txBox="1"/>
          <p:nvPr/>
        </p:nvSpPr>
        <p:spPr>
          <a:xfrm>
            <a:off x="6229189" y="2496430"/>
            <a:ext cx="2623457" cy="300082"/>
          </a:xfrm>
          <a:prstGeom prst="rect">
            <a:avLst/>
          </a:prstGeom>
          <a:noFill/>
        </p:spPr>
        <p:txBody>
          <a:bodyPr wrap="square" rtlCol="0">
            <a:spAutoFit/>
          </a:bodyPr>
          <a:lstStyle/>
          <a:p>
            <a:r>
              <a:rPr lang="en-CH" dirty="0"/>
              <a:t>Program: 000100 0101 1010 111</a:t>
            </a:r>
          </a:p>
        </p:txBody>
      </p:sp>
    </p:spTree>
    <p:extLst>
      <p:ext uri="{BB962C8B-B14F-4D97-AF65-F5344CB8AC3E}">
        <p14:creationId xmlns:p14="http://schemas.microsoft.com/office/powerpoint/2010/main" val="151065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a:t>Brief summary of skills necessary to solve assignment 2</a:t>
            </a:r>
          </a:p>
        </p:txBody>
      </p:sp>
    </p:spTree>
    <p:extLst>
      <p:ext uri="{BB962C8B-B14F-4D97-AF65-F5344CB8AC3E}">
        <p14:creationId xmlns:p14="http://schemas.microsoft.com/office/powerpoint/2010/main" val="1700766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normAutofit/>
          </a:bodyPr>
          <a:lstStyle/>
          <a:p>
            <a:r>
              <a:rPr lang="de-CH" dirty="0" err="1"/>
              <a:t>Introduction</a:t>
            </a:r>
            <a:r>
              <a:rPr lang="de-CH" dirty="0"/>
              <a:t> to Python:</a:t>
            </a:r>
          </a:p>
          <a:p>
            <a:pPr marL="505800" indent="-685800">
              <a:buFont typeface="Arial" panose="020B0604020202020204" pitchFamily="34" charset="0"/>
              <a:buChar char="•"/>
            </a:pPr>
            <a:r>
              <a:rPr lang="de-CH" sz="3600" dirty="0"/>
              <a:t>1.5 &amp; 1.8</a:t>
            </a:r>
          </a:p>
          <a:p>
            <a:pPr marL="505800" indent="-685800">
              <a:buFont typeface="Arial" panose="020B0604020202020204" pitchFamily="34" charset="0"/>
              <a:buChar char="•"/>
            </a:pPr>
            <a:r>
              <a:rPr lang="de-CH" sz="3600" dirty="0"/>
              <a:t>2</a:t>
            </a:r>
            <a:endParaRPr lang="en-GB" sz="3600" dirty="0"/>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p:txBody>
          <a:bodyPr/>
          <a:lstStyle/>
          <a:p>
            <a:r>
              <a:rPr lang="de-CH" sz="2800" i="1" dirty="0"/>
              <a:t>To </a:t>
            </a:r>
            <a:r>
              <a:rPr lang="de-CH" sz="2800" i="1" dirty="0" err="1"/>
              <a:t>read</a:t>
            </a:r>
            <a:r>
              <a:rPr lang="de-CH" sz="2800" i="1" dirty="0"/>
              <a:t> </a:t>
            </a:r>
            <a:r>
              <a:rPr lang="de-CH" sz="2800" i="1" dirty="0" err="1"/>
              <a:t>up</a:t>
            </a:r>
            <a:endParaRPr lang="en-GB" sz="2800" i="1" dirty="0"/>
          </a:p>
        </p:txBody>
      </p:sp>
    </p:spTree>
    <p:extLst>
      <p:ext uri="{BB962C8B-B14F-4D97-AF65-F5344CB8AC3E}">
        <p14:creationId xmlns:p14="http://schemas.microsoft.com/office/powerpoint/2010/main" val="24476921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456A-8FF1-4164-B0B6-A6091F6A194D}"/>
              </a:ext>
            </a:extLst>
          </p:cNvPr>
          <p:cNvSpPr>
            <a:spLocks noGrp="1"/>
          </p:cNvSpPr>
          <p:nvPr>
            <p:ph type="title"/>
          </p:nvPr>
        </p:nvSpPr>
        <p:spPr>
          <a:xfrm>
            <a:off x="358775" y="376238"/>
            <a:ext cx="8426450" cy="609662"/>
          </a:xfrm>
        </p:spPr>
        <p:txBody>
          <a:bodyPr anchor="t">
            <a:normAutofit/>
          </a:bodyPr>
          <a:lstStyle/>
          <a:p>
            <a:r>
              <a:rPr lang="en-US"/>
              <a:t>What are augmented assignments and how do they work? </a:t>
            </a: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2"/>
          </p:nvPr>
        </p:nvSpPr>
        <p:spPr>
          <a:xfrm>
            <a:off x="8571600" y="4767263"/>
            <a:ext cx="216000" cy="273844"/>
          </a:xfrm>
        </p:spPr>
        <p:txBody>
          <a:bodyPr anchor="t">
            <a:normAutofit/>
          </a:bodyPr>
          <a:lstStyle/>
          <a:p>
            <a:pPr>
              <a:spcAft>
                <a:spcPts val="600"/>
              </a:spcAft>
            </a:pPr>
            <a:fld id="{E5FDA4BF-9F52-4648-A04F-CE46871DE89F}" type="slidenum">
              <a:rPr lang="en-US" smtClean="0"/>
              <a:pPr>
                <a:spcAft>
                  <a:spcPts val="600"/>
                </a:spcAft>
              </a:pPr>
              <a:t>18</a:t>
            </a:fld>
            <a:endParaRPr lang="en-US"/>
          </a:p>
        </p:txBody>
      </p:sp>
      <p:graphicFrame>
        <p:nvGraphicFramePr>
          <p:cNvPr id="5" name="Tabelle 4">
            <a:extLst>
              <a:ext uri="{FF2B5EF4-FFF2-40B4-BE49-F238E27FC236}">
                <a16:creationId xmlns:a16="http://schemas.microsoft.com/office/drawing/2014/main" id="{4A29ACE3-FBE3-5E1D-7BEB-1BCD7054C3F3}"/>
              </a:ext>
            </a:extLst>
          </p:cNvPr>
          <p:cNvGraphicFramePr>
            <a:graphicFrameLocks noGrp="1"/>
          </p:cNvGraphicFramePr>
          <p:nvPr>
            <p:extLst>
              <p:ext uri="{D42A27DB-BD31-4B8C-83A1-F6EECF244321}">
                <p14:modId xmlns:p14="http://schemas.microsoft.com/office/powerpoint/2010/main" val="656058933"/>
              </p:ext>
            </p:extLst>
          </p:nvPr>
        </p:nvGraphicFramePr>
        <p:xfrm>
          <a:off x="358775" y="1135586"/>
          <a:ext cx="8426450" cy="2872328"/>
        </p:xfrm>
        <a:graphic>
          <a:graphicData uri="http://schemas.openxmlformats.org/drawingml/2006/table">
            <a:tbl>
              <a:tblPr firstRow="1" bandRow="1"/>
              <a:tblGrid>
                <a:gridCol w="2358301">
                  <a:extLst>
                    <a:ext uri="{9D8B030D-6E8A-4147-A177-3AD203B41FA5}">
                      <a16:colId xmlns:a16="http://schemas.microsoft.com/office/drawing/2014/main" val="255178643"/>
                    </a:ext>
                  </a:extLst>
                </a:gridCol>
                <a:gridCol w="2319152">
                  <a:extLst>
                    <a:ext uri="{9D8B030D-6E8A-4147-A177-3AD203B41FA5}">
                      <a16:colId xmlns:a16="http://schemas.microsoft.com/office/drawing/2014/main" val="3497665361"/>
                    </a:ext>
                  </a:extLst>
                </a:gridCol>
                <a:gridCol w="2181307">
                  <a:extLst>
                    <a:ext uri="{9D8B030D-6E8A-4147-A177-3AD203B41FA5}">
                      <a16:colId xmlns:a16="http://schemas.microsoft.com/office/drawing/2014/main" val="1425360005"/>
                    </a:ext>
                  </a:extLst>
                </a:gridCol>
                <a:gridCol w="1567690">
                  <a:extLst>
                    <a:ext uri="{9D8B030D-6E8A-4147-A177-3AD203B41FA5}">
                      <a16:colId xmlns:a16="http://schemas.microsoft.com/office/drawing/2014/main" val="3398981241"/>
                    </a:ext>
                  </a:extLst>
                </a:gridCol>
              </a:tblGrid>
              <a:tr h="359041">
                <a:tc>
                  <a:txBody>
                    <a:bodyPr/>
                    <a:lstStyle/>
                    <a:p>
                      <a:pPr algn="l" fontAlgn="ctr"/>
                      <a:r>
                        <a:rPr lang="de-DE" sz="1400" b="1" err="1">
                          <a:effectLst/>
                        </a:rPr>
                        <a:t>Augmented</a:t>
                      </a:r>
                      <a:r>
                        <a:rPr lang="de-DE" sz="1400" b="1">
                          <a:effectLst/>
                        </a:rPr>
                        <a:t> </a:t>
                      </a:r>
                      <a:r>
                        <a:rPr lang="de-DE" sz="1400" b="1" err="1">
                          <a:effectLst/>
                        </a:rPr>
                        <a:t>assignment</a:t>
                      </a:r>
                      <a:endParaRPr lang="de-DE" sz="1400" b="1">
                        <a:effectLst/>
                      </a:endParaRPr>
                    </a:p>
                  </a:txBody>
                  <a:tcPr marL="100666" marR="100666" marT="50333" marB="50333" anchor="ctr">
                    <a:lnL>
                      <a:noFill/>
                    </a:lnL>
                    <a:lnR>
                      <a:noFill/>
                    </a:lnR>
                    <a:lnT>
                      <a:noFill/>
                    </a:lnT>
                    <a:lnB>
                      <a:noFill/>
                    </a:lnB>
                  </a:tcPr>
                </a:tc>
                <a:tc>
                  <a:txBody>
                    <a:bodyPr/>
                    <a:lstStyle/>
                    <a:p>
                      <a:pPr algn="l" fontAlgn="ctr"/>
                      <a:r>
                        <a:rPr lang="de-DE" sz="1400" b="1">
                          <a:effectLst/>
                        </a:rPr>
                        <a:t>Sample expression</a:t>
                      </a:r>
                    </a:p>
                  </a:txBody>
                  <a:tcPr marL="100666" marR="100666" marT="50333" marB="50333" anchor="ctr">
                    <a:lnL>
                      <a:noFill/>
                    </a:lnL>
                    <a:lnR>
                      <a:noFill/>
                    </a:lnR>
                    <a:lnT>
                      <a:noFill/>
                    </a:lnT>
                    <a:lnB>
                      <a:noFill/>
                    </a:lnB>
                  </a:tcPr>
                </a:tc>
                <a:tc>
                  <a:txBody>
                    <a:bodyPr/>
                    <a:lstStyle/>
                    <a:p>
                      <a:pPr algn="l" fontAlgn="ctr"/>
                      <a:r>
                        <a:rPr lang="de-DE" sz="1400" b="1">
                          <a:effectLst/>
                        </a:rPr>
                        <a:t>Explanation</a:t>
                      </a:r>
                    </a:p>
                  </a:txBody>
                  <a:tcPr marL="100666" marR="100666" marT="50333" marB="50333" anchor="ctr">
                    <a:lnL>
                      <a:noFill/>
                    </a:lnL>
                    <a:lnR>
                      <a:noFill/>
                    </a:lnR>
                    <a:lnT>
                      <a:noFill/>
                    </a:lnT>
                    <a:lnB>
                      <a:noFill/>
                    </a:lnB>
                  </a:tcPr>
                </a:tc>
                <a:tc>
                  <a:txBody>
                    <a:bodyPr/>
                    <a:lstStyle/>
                    <a:p>
                      <a:pPr algn="l" fontAlgn="ctr"/>
                      <a:r>
                        <a:rPr lang="de-DE" sz="1400" b="1">
                          <a:effectLst/>
                        </a:rPr>
                        <a:t>Assigns</a:t>
                      </a:r>
                    </a:p>
                  </a:txBody>
                  <a:tcPr marL="100666" marR="100666" marT="50333" marB="50333" anchor="ctr">
                    <a:lnL>
                      <a:noFill/>
                    </a:lnL>
                    <a:lnR>
                      <a:noFill/>
                    </a:lnR>
                    <a:lnT>
                      <a:noFill/>
                    </a:lnT>
                    <a:lnB>
                      <a:noFill/>
                    </a:lnB>
                  </a:tcPr>
                </a:tc>
                <a:extLst>
                  <a:ext uri="{0D108BD9-81ED-4DB2-BD59-A6C34878D82A}">
                    <a16:rowId xmlns:a16="http://schemas.microsoft.com/office/drawing/2014/main" val="324284890"/>
                  </a:ext>
                </a:extLst>
              </a:tr>
              <a:tr h="359041">
                <a:tc>
                  <a:txBody>
                    <a:bodyPr/>
                    <a:lstStyle/>
                    <a:p>
                      <a:pPr algn="l" fontAlgn="ctr"/>
                      <a:r>
                        <a:rPr lang="de-DE" sz="1400">
                          <a:effectLst/>
                        </a:rPr>
                        <a:t>+=</a:t>
                      </a:r>
                    </a:p>
                  </a:txBody>
                  <a:tcPr marL="100666" marR="100666" marT="50333" marB="50333" anchor="ctr">
                    <a:lnL>
                      <a:noFill/>
                    </a:lnL>
                    <a:lnR>
                      <a:noFill/>
                    </a:lnR>
                    <a:lnT>
                      <a:noFill/>
                    </a:lnT>
                    <a:lnB>
                      <a:noFill/>
                    </a:lnB>
                    <a:solidFill>
                      <a:srgbClr val="F5F5F5"/>
                    </a:solidFill>
                  </a:tcPr>
                </a:tc>
                <a:tc>
                  <a:txBody>
                    <a:bodyPr/>
                    <a:lstStyle/>
                    <a:p>
                      <a:pPr algn="l" fontAlgn="ctr"/>
                      <a:r>
                        <a:rPr lang="de-DE" sz="1400">
                          <a:effectLst/>
                        </a:rPr>
                        <a:t>c += 7</a:t>
                      </a:r>
                    </a:p>
                  </a:txBody>
                  <a:tcPr marL="100666" marR="100666" marT="50333" marB="50333" anchor="ctr">
                    <a:lnL>
                      <a:noFill/>
                    </a:lnL>
                    <a:lnR>
                      <a:noFill/>
                    </a:lnR>
                    <a:lnT>
                      <a:noFill/>
                    </a:lnT>
                    <a:lnB>
                      <a:noFill/>
                    </a:lnB>
                    <a:solidFill>
                      <a:srgbClr val="F5F5F5"/>
                    </a:solidFill>
                  </a:tcPr>
                </a:tc>
                <a:tc>
                  <a:txBody>
                    <a:bodyPr/>
                    <a:lstStyle/>
                    <a:p>
                      <a:pPr algn="l" fontAlgn="ctr"/>
                      <a:r>
                        <a:rPr lang="de-DE" sz="1400">
                          <a:effectLst/>
                        </a:rPr>
                        <a:t>c = c + 7</a:t>
                      </a:r>
                    </a:p>
                  </a:txBody>
                  <a:tcPr marL="100666" marR="100666" marT="50333" marB="50333" anchor="ctr">
                    <a:lnL>
                      <a:noFill/>
                    </a:lnL>
                    <a:lnR>
                      <a:noFill/>
                    </a:lnR>
                    <a:lnT>
                      <a:noFill/>
                    </a:lnT>
                    <a:lnB>
                      <a:noFill/>
                    </a:lnB>
                    <a:solidFill>
                      <a:srgbClr val="F5F5F5"/>
                    </a:solidFill>
                  </a:tcPr>
                </a:tc>
                <a:tc>
                  <a:txBody>
                    <a:bodyPr/>
                    <a:lstStyle/>
                    <a:p>
                      <a:pPr algn="l" fontAlgn="ctr"/>
                      <a:r>
                        <a:rPr lang="de-DE" sz="1400">
                          <a:effectLst/>
                        </a:rPr>
                        <a:t>10 to c</a:t>
                      </a:r>
                    </a:p>
                  </a:txBody>
                  <a:tcPr marL="100666" marR="100666" marT="50333" marB="50333" anchor="ctr">
                    <a:lnL>
                      <a:noFill/>
                    </a:lnL>
                    <a:lnR>
                      <a:noFill/>
                    </a:lnR>
                    <a:lnT>
                      <a:noFill/>
                    </a:lnT>
                    <a:lnB>
                      <a:noFill/>
                    </a:lnB>
                    <a:solidFill>
                      <a:srgbClr val="F5F5F5"/>
                    </a:solidFill>
                  </a:tcPr>
                </a:tc>
                <a:extLst>
                  <a:ext uri="{0D108BD9-81ED-4DB2-BD59-A6C34878D82A}">
                    <a16:rowId xmlns:a16="http://schemas.microsoft.com/office/drawing/2014/main" val="1161163927"/>
                  </a:ext>
                </a:extLst>
              </a:tr>
              <a:tr h="359041">
                <a:tc>
                  <a:txBody>
                    <a:bodyPr/>
                    <a:lstStyle/>
                    <a:p>
                      <a:pPr algn="l" fontAlgn="ctr"/>
                      <a:r>
                        <a:rPr lang="de-DE" sz="1400">
                          <a:effectLst/>
                        </a:rPr>
                        <a:t>-=</a:t>
                      </a:r>
                    </a:p>
                  </a:txBody>
                  <a:tcPr marL="100666" marR="100666" marT="50333" marB="50333" anchor="ctr">
                    <a:lnL>
                      <a:noFill/>
                    </a:lnL>
                    <a:lnR>
                      <a:noFill/>
                    </a:lnR>
                    <a:lnT>
                      <a:noFill/>
                    </a:lnT>
                    <a:lnB>
                      <a:noFill/>
                    </a:lnB>
                  </a:tcPr>
                </a:tc>
                <a:tc>
                  <a:txBody>
                    <a:bodyPr/>
                    <a:lstStyle/>
                    <a:p>
                      <a:pPr algn="l" fontAlgn="ctr"/>
                      <a:r>
                        <a:rPr lang="de-DE" sz="1400">
                          <a:effectLst/>
                        </a:rPr>
                        <a:t>d -= 4</a:t>
                      </a:r>
                    </a:p>
                  </a:txBody>
                  <a:tcPr marL="100666" marR="100666" marT="50333" marB="50333" anchor="ctr">
                    <a:lnL>
                      <a:noFill/>
                    </a:lnL>
                    <a:lnR>
                      <a:noFill/>
                    </a:lnR>
                    <a:lnT>
                      <a:noFill/>
                    </a:lnT>
                    <a:lnB>
                      <a:noFill/>
                    </a:lnB>
                  </a:tcPr>
                </a:tc>
                <a:tc>
                  <a:txBody>
                    <a:bodyPr/>
                    <a:lstStyle/>
                    <a:p>
                      <a:pPr algn="l" fontAlgn="ctr"/>
                      <a:r>
                        <a:rPr lang="de-DE" sz="1400">
                          <a:effectLst/>
                        </a:rPr>
                        <a:t>d = d - 4</a:t>
                      </a:r>
                    </a:p>
                  </a:txBody>
                  <a:tcPr marL="100666" marR="100666" marT="50333" marB="50333" anchor="ctr">
                    <a:lnL>
                      <a:noFill/>
                    </a:lnL>
                    <a:lnR>
                      <a:noFill/>
                    </a:lnR>
                    <a:lnT>
                      <a:noFill/>
                    </a:lnT>
                    <a:lnB>
                      <a:noFill/>
                    </a:lnB>
                  </a:tcPr>
                </a:tc>
                <a:tc>
                  <a:txBody>
                    <a:bodyPr/>
                    <a:lstStyle/>
                    <a:p>
                      <a:pPr algn="l" fontAlgn="ctr"/>
                      <a:r>
                        <a:rPr lang="de-DE" sz="1400">
                          <a:effectLst/>
                        </a:rPr>
                        <a:t>1 to d</a:t>
                      </a:r>
                    </a:p>
                  </a:txBody>
                  <a:tcPr marL="100666" marR="100666" marT="50333" marB="50333" anchor="ctr">
                    <a:lnL>
                      <a:noFill/>
                    </a:lnL>
                    <a:lnR>
                      <a:noFill/>
                    </a:lnR>
                    <a:lnT>
                      <a:noFill/>
                    </a:lnT>
                    <a:lnB>
                      <a:noFill/>
                    </a:lnB>
                  </a:tcPr>
                </a:tc>
                <a:extLst>
                  <a:ext uri="{0D108BD9-81ED-4DB2-BD59-A6C34878D82A}">
                    <a16:rowId xmlns:a16="http://schemas.microsoft.com/office/drawing/2014/main" val="635706711"/>
                  </a:ext>
                </a:extLst>
              </a:tr>
              <a:tr h="359041">
                <a:tc>
                  <a:txBody>
                    <a:bodyPr/>
                    <a:lstStyle/>
                    <a:p>
                      <a:pPr algn="l" fontAlgn="ctr"/>
                      <a:r>
                        <a:rPr lang="de-DE" sz="1400">
                          <a:effectLst/>
                        </a:rPr>
                        <a:t>*=</a:t>
                      </a:r>
                    </a:p>
                  </a:txBody>
                  <a:tcPr marL="100666" marR="100666" marT="50333" marB="50333" anchor="ctr">
                    <a:lnL>
                      <a:noFill/>
                    </a:lnL>
                    <a:lnR>
                      <a:noFill/>
                    </a:lnR>
                    <a:lnT>
                      <a:noFill/>
                    </a:lnT>
                    <a:lnB>
                      <a:noFill/>
                    </a:lnB>
                    <a:solidFill>
                      <a:srgbClr val="F5F5F5"/>
                    </a:solidFill>
                  </a:tcPr>
                </a:tc>
                <a:tc>
                  <a:txBody>
                    <a:bodyPr/>
                    <a:lstStyle/>
                    <a:p>
                      <a:pPr algn="l" fontAlgn="ctr"/>
                      <a:r>
                        <a:rPr lang="de-DE" sz="1400">
                          <a:effectLst/>
                        </a:rPr>
                        <a:t>e *= 5</a:t>
                      </a:r>
                    </a:p>
                  </a:txBody>
                  <a:tcPr marL="100666" marR="100666" marT="50333" marB="50333" anchor="ctr">
                    <a:lnL>
                      <a:noFill/>
                    </a:lnL>
                    <a:lnR>
                      <a:noFill/>
                    </a:lnR>
                    <a:lnT>
                      <a:noFill/>
                    </a:lnT>
                    <a:lnB>
                      <a:noFill/>
                    </a:lnB>
                    <a:solidFill>
                      <a:srgbClr val="F5F5F5"/>
                    </a:solidFill>
                  </a:tcPr>
                </a:tc>
                <a:tc>
                  <a:txBody>
                    <a:bodyPr/>
                    <a:lstStyle/>
                    <a:p>
                      <a:pPr algn="l" fontAlgn="ctr"/>
                      <a:r>
                        <a:rPr lang="de-DE" sz="1400">
                          <a:effectLst/>
                        </a:rPr>
                        <a:t>e = e * 5</a:t>
                      </a:r>
                    </a:p>
                  </a:txBody>
                  <a:tcPr marL="100666" marR="100666" marT="50333" marB="50333" anchor="ctr">
                    <a:lnL>
                      <a:noFill/>
                    </a:lnL>
                    <a:lnR>
                      <a:noFill/>
                    </a:lnR>
                    <a:lnT>
                      <a:noFill/>
                    </a:lnT>
                    <a:lnB>
                      <a:noFill/>
                    </a:lnB>
                    <a:solidFill>
                      <a:srgbClr val="F5F5F5"/>
                    </a:solidFill>
                  </a:tcPr>
                </a:tc>
                <a:tc>
                  <a:txBody>
                    <a:bodyPr/>
                    <a:lstStyle/>
                    <a:p>
                      <a:pPr algn="l" fontAlgn="ctr"/>
                      <a:r>
                        <a:rPr lang="de-DE" sz="1400">
                          <a:effectLst/>
                        </a:rPr>
                        <a:t>20 to e</a:t>
                      </a:r>
                    </a:p>
                  </a:txBody>
                  <a:tcPr marL="100666" marR="100666" marT="50333" marB="50333" anchor="ctr">
                    <a:lnL>
                      <a:noFill/>
                    </a:lnL>
                    <a:lnR>
                      <a:noFill/>
                    </a:lnR>
                    <a:lnT>
                      <a:noFill/>
                    </a:lnT>
                    <a:lnB>
                      <a:noFill/>
                    </a:lnB>
                    <a:solidFill>
                      <a:srgbClr val="F5F5F5"/>
                    </a:solidFill>
                  </a:tcPr>
                </a:tc>
                <a:extLst>
                  <a:ext uri="{0D108BD9-81ED-4DB2-BD59-A6C34878D82A}">
                    <a16:rowId xmlns:a16="http://schemas.microsoft.com/office/drawing/2014/main" val="1117946355"/>
                  </a:ext>
                </a:extLst>
              </a:tr>
              <a:tr h="359041">
                <a:tc>
                  <a:txBody>
                    <a:bodyPr/>
                    <a:lstStyle/>
                    <a:p>
                      <a:pPr algn="l" fontAlgn="ctr"/>
                      <a:r>
                        <a:rPr lang="de-DE" sz="1400">
                          <a:effectLst/>
                        </a:rPr>
                        <a:t>**=</a:t>
                      </a:r>
                    </a:p>
                  </a:txBody>
                  <a:tcPr marL="100666" marR="100666" marT="50333" marB="50333" anchor="ctr">
                    <a:lnL>
                      <a:noFill/>
                    </a:lnL>
                    <a:lnR>
                      <a:noFill/>
                    </a:lnR>
                    <a:lnT>
                      <a:noFill/>
                    </a:lnT>
                    <a:lnB>
                      <a:noFill/>
                    </a:lnB>
                  </a:tcPr>
                </a:tc>
                <a:tc>
                  <a:txBody>
                    <a:bodyPr/>
                    <a:lstStyle/>
                    <a:p>
                      <a:pPr algn="l" fontAlgn="ctr"/>
                      <a:r>
                        <a:rPr lang="de-DE" sz="1400">
                          <a:effectLst/>
                        </a:rPr>
                        <a:t>f **= 3</a:t>
                      </a:r>
                    </a:p>
                  </a:txBody>
                  <a:tcPr marL="100666" marR="100666" marT="50333" marB="50333" anchor="ctr">
                    <a:lnL>
                      <a:noFill/>
                    </a:lnL>
                    <a:lnR>
                      <a:noFill/>
                    </a:lnR>
                    <a:lnT>
                      <a:noFill/>
                    </a:lnT>
                    <a:lnB>
                      <a:noFill/>
                    </a:lnB>
                  </a:tcPr>
                </a:tc>
                <a:tc>
                  <a:txBody>
                    <a:bodyPr/>
                    <a:lstStyle/>
                    <a:p>
                      <a:pPr algn="l" fontAlgn="ctr"/>
                      <a:r>
                        <a:rPr lang="de-DE" sz="1400">
                          <a:effectLst/>
                        </a:rPr>
                        <a:t>f = f ** 3</a:t>
                      </a:r>
                    </a:p>
                  </a:txBody>
                  <a:tcPr marL="100666" marR="100666" marT="50333" marB="50333" anchor="ctr">
                    <a:lnL>
                      <a:noFill/>
                    </a:lnL>
                    <a:lnR>
                      <a:noFill/>
                    </a:lnR>
                    <a:lnT>
                      <a:noFill/>
                    </a:lnT>
                    <a:lnB>
                      <a:noFill/>
                    </a:lnB>
                  </a:tcPr>
                </a:tc>
                <a:tc>
                  <a:txBody>
                    <a:bodyPr/>
                    <a:lstStyle/>
                    <a:p>
                      <a:pPr algn="l" fontAlgn="ctr"/>
                      <a:r>
                        <a:rPr lang="de-DE" sz="1400">
                          <a:effectLst/>
                        </a:rPr>
                        <a:t>8 to f</a:t>
                      </a:r>
                    </a:p>
                  </a:txBody>
                  <a:tcPr marL="100666" marR="100666" marT="50333" marB="50333" anchor="ctr">
                    <a:lnL>
                      <a:noFill/>
                    </a:lnL>
                    <a:lnR>
                      <a:noFill/>
                    </a:lnR>
                    <a:lnT>
                      <a:noFill/>
                    </a:lnT>
                    <a:lnB>
                      <a:noFill/>
                    </a:lnB>
                  </a:tcPr>
                </a:tc>
                <a:extLst>
                  <a:ext uri="{0D108BD9-81ED-4DB2-BD59-A6C34878D82A}">
                    <a16:rowId xmlns:a16="http://schemas.microsoft.com/office/drawing/2014/main" val="3802603980"/>
                  </a:ext>
                </a:extLst>
              </a:tr>
              <a:tr h="359041">
                <a:tc>
                  <a:txBody>
                    <a:bodyPr/>
                    <a:lstStyle/>
                    <a:p>
                      <a:pPr algn="l" fontAlgn="ctr"/>
                      <a:r>
                        <a:rPr lang="de-DE" sz="1400">
                          <a:effectLst/>
                        </a:rPr>
                        <a:t>/=</a:t>
                      </a:r>
                    </a:p>
                  </a:txBody>
                  <a:tcPr marL="100666" marR="100666" marT="50333" marB="50333" anchor="ctr">
                    <a:lnL>
                      <a:noFill/>
                    </a:lnL>
                    <a:lnR>
                      <a:noFill/>
                    </a:lnR>
                    <a:lnT>
                      <a:noFill/>
                    </a:lnT>
                    <a:lnB>
                      <a:noFill/>
                    </a:lnB>
                    <a:solidFill>
                      <a:srgbClr val="F5F5F5"/>
                    </a:solidFill>
                  </a:tcPr>
                </a:tc>
                <a:tc>
                  <a:txBody>
                    <a:bodyPr/>
                    <a:lstStyle/>
                    <a:p>
                      <a:pPr algn="l" fontAlgn="ctr"/>
                      <a:r>
                        <a:rPr lang="de-DE" sz="1400">
                          <a:effectLst/>
                        </a:rPr>
                        <a:t>g /= 2</a:t>
                      </a:r>
                    </a:p>
                  </a:txBody>
                  <a:tcPr marL="100666" marR="100666" marT="50333" marB="50333" anchor="ctr">
                    <a:lnL>
                      <a:noFill/>
                    </a:lnL>
                    <a:lnR>
                      <a:noFill/>
                    </a:lnR>
                    <a:lnT>
                      <a:noFill/>
                    </a:lnT>
                    <a:lnB>
                      <a:noFill/>
                    </a:lnB>
                    <a:solidFill>
                      <a:srgbClr val="F5F5F5"/>
                    </a:solidFill>
                  </a:tcPr>
                </a:tc>
                <a:tc>
                  <a:txBody>
                    <a:bodyPr/>
                    <a:lstStyle/>
                    <a:p>
                      <a:pPr algn="l" fontAlgn="ctr"/>
                      <a:r>
                        <a:rPr lang="de-DE" sz="1400">
                          <a:effectLst/>
                        </a:rPr>
                        <a:t>g = g / 2</a:t>
                      </a:r>
                    </a:p>
                  </a:txBody>
                  <a:tcPr marL="100666" marR="100666" marT="50333" marB="50333" anchor="ctr">
                    <a:lnL>
                      <a:noFill/>
                    </a:lnL>
                    <a:lnR>
                      <a:noFill/>
                    </a:lnR>
                    <a:lnT>
                      <a:noFill/>
                    </a:lnT>
                    <a:lnB>
                      <a:noFill/>
                    </a:lnB>
                    <a:solidFill>
                      <a:srgbClr val="F5F5F5"/>
                    </a:solidFill>
                  </a:tcPr>
                </a:tc>
                <a:tc>
                  <a:txBody>
                    <a:bodyPr/>
                    <a:lstStyle/>
                    <a:p>
                      <a:pPr algn="l" fontAlgn="ctr"/>
                      <a:r>
                        <a:rPr lang="de-DE" sz="1400">
                          <a:effectLst/>
                        </a:rPr>
                        <a:t>4.5 to g</a:t>
                      </a:r>
                    </a:p>
                  </a:txBody>
                  <a:tcPr marL="100666" marR="100666" marT="50333" marB="50333" anchor="ctr">
                    <a:lnL>
                      <a:noFill/>
                    </a:lnL>
                    <a:lnR>
                      <a:noFill/>
                    </a:lnR>
                    <a:lnT>
                      <a:noFill/>
                    </a:lnT>
                    <a:lnB>
                      <a:noFill/>
                    </a:lnB>
                    <a:solidFill>
                      <a:srgbClr val="F5F5F5"/>
                    </a:solidFill>
                  </a:tcPr>
                </a:tc>
                <a:extLst>
                  <a:ext uri="{0D108BD9-81ED-4DB2-BD59-A6C34878D82A}">
                    <a16:rowId xmlns:a16="http://schemas.microsoft.com/office/drawing/2014/main" val="787121203"/>
                  </a:ext>
                </a:extLst>
              </a:tr>
              <a:tr h="359041">
                <a:tc>
                  <a:txBody>
                    <a:bodyPr/>
                    <a:lstStyle/>
                    <a:p>
                      <a:pPr algn="l" fontAlgn="ctr"/>
                      <a:r>
                        <a:rPr lang="de-DE" sz="1400" dirty="0">
                          <a:effectLst/>
                        </a:rPr>
                        <a:t>//=</a:t>
                      </a:r>
                    </a:p>
                  </a:txBody>
                  <a:tcPr marL="100666" marR="100666" marT="50333" marB="50333" anchor="ctr">
                    <a:lnL>
                      <a:noFill/>
                    </a:lnL>
                    <a:lnR>
                      <a:noFill/>
                    </a:lnR>
                    <a:lnT>
                      <a:noFill/>
                    </a:lnT>
                    <a:lnB>
                      <a:noFill/>
                    </a:lnB>
                  </a:tcPr>
                </a:tc>
                <a:tc>
                  <a:txBody>
                    <a:bodyPr/>
                    <a:lstStyle/>
                    <a:p>
                      <a:pPr algn="l" fontAlgn="ctr"/>
                      <a:r>
                        <a:rPr lang="de-DE" sz="1400">
                          <a:effectLst/>
                        </a:rPr>
                        <a:t>g //= 2</a:t>
                      </a:r>
                    </a:p>
                  </a:txBody>
                  <a:tcPr marL="100666" marR="100666" marT="50333" marB="50333" anchor="ctr">
                    <a:lnL>
                      <a:noFill/>
                    </a:lnL>
                    <a:lnR>
                      <a:noFill/>
                    </a:lnR>
                    <a:lnT>
                      <a:noFill/>
                    </a:lnT>
                    <a:lnB>
                      <a:noFill/>
                    </a:lnB>
                  </a:tcPr>
                </a:tc>
                <a:tc>
                  <a:txBody>
                    <a:bodyPr/>
                    <a:lstStyle/>
                    <a:p>
                      <a:pPr algn="l" fontAlgn="ctr"/>
                      <a:r>
                        <a:rPr lang="de-DE" sz="1400">
                          <a:effectLst/>
                        </a:rPr>
                        <a:t>g = g // 2</a:t>
                      </a:r>
                    </a:p>
                  </a:txBody>
                  <a:tcPr marL="100666" marR="100666" marT="50333" marB="50333" anchor="ctr">
                    <a:lnL>
                      <a:noFill/>
                    </a:lnL>
                    <a:lnR>
                      <a:noFill/>
                    </a:lnR>
                    <a:lnT>
                      <a:noFill/>
                    </a:lnT>
                    <a:lnB>
                      <a:noFill/>
                    </a:lnB>
                  </a:tcPr>
                </a:tc>
                <a:tc>
                  <a:txBody>
                    <a:bodyPr/>
                    <a:lstStyle/>
                    <a:p>
                      <a:pPr algn="l" fontAlgn="ctr"/>
                      <a:r>
                        <a:rPr lang="de-DE" sz="1400">
                          <a:effectLst/>
                        </a:rPr>
                        <a:t>4 to g</a:t>
                      </a:r>
                    </a:p>
                  </a:txBody>
                  <a:tcPr marL="100666" marR="100666" marT="50333" marB="50333" anchor="ctr">
                    <a:lnL>
                      <a:noFill/>
                    </a:lnL>
                    <a:lnR>
                      <a:noFill/>
                    </a:lnR>
                    <a:lnT>
                      <a:noFill/>
                    </a:lnT>
                    <a:lnB>
                      <a:noFill/>
                    </a:lnB>
                  </a:tcPr>
                </a:tc>
                <a:extLst>
                  <a:ext uri="{0D108BD9-81ED-4DB2-BD59-A6C34878D82A}">
                    <a16:rowId xmlns:a16="http://schemas.microsoft.com/office/drawing/2014/main" val="2632548740"/>
                  </a:ext>
                </a:extLst>
              </a:tr>
              <a:tr h="359041">
                <a:tc>
                  <a:txBody>
                    <a:bodyPr/>
                    <a:lstStyle/>
                    <a:p>
                      <a:pPr algn="l" fontAlgn="ctr"/>
                      <a:r>
                        <a:rPr lang="de-DE" sz="1400" dirty="0">
                          <a:effectLst/>
                        </a:rPr>
                        <a:t>%=</a:t>
                      </a:r>
                    </a:p>
                  </a:txBody>
                  <a:tcPr marL="100666" marR="100666" marT="50333" marB="50333" anchor="ctr">
                    <a:lnL>
                      <a:noFill/>
                    </a:lnL>
                    <a:lnR>
                      <a:noFill/>
                    </a:lnR>
                    <a:lnT>
                      <a:noFill/>
                    </a:lnT>
                    <a:lnB>
                      <a:noFill/>
                    </a:lnB>
                    <a:solidFill>
                      <a:srgbClr val="F5F5F5"/>
                    </a:solidFill>
                  </a:tcPr>
                </a:tc>
                <a:tc>
                  <a:txBody>
                    <a:bodyPr/>
                    <a:lstStyle/>
                    <a:p>
                      <a:pPr algn="l" fontAlgn="ctr"/>
                      <a:r>
                        <a:rPr lang="de-DE" sz="1400">
                          <a:effectLst/>
                        </a:rPr>
                        <a:t>h %= 9</a:t>
                      </a:r>
                    </a:p>
                  </a:txBody>
                  <a:tcPr marL="100666" marR="100666" marT="50333" marB="50333" anchor="ctr">
                    <a:lnL>
                      <a:noFill/>
                    </a:lnL>
                    <a:lnR>
                      <a:noFill/>
                    </a:lnR>
                    <a:lnT>
                      <a:noFill/>
                    </a:lnT>
                    <a:lnB>
                      <a:noFill/>
                    </a:lnB>
                    <a:solidFill>
                      <a:srgbClr val="F5F5F5"/>
                    </a:solidFill>
                  </a:tcPr>
                </a:tc>
                <a:tc>
                  <a:txBody>
                    <a:bodyPr/>
                    <a:lstStyle/>
                    <a:p>
                      <a:pPr algn="l" fontAlgn="ctr"/>
                      <a:r>
                        <a:rPr lang="de-DE" sz="1400">
                          <a:effectLst/>
                        </a:rPr>
                        <a:t>h = h % 9</a:t>
                      </a:r>
                    </a:p>
                  </a:txBody>
                  <a:tcPr marL="100666" marR="100666" marT="50333" marB="50333" anchor="ctr">
                    <a:lnL>
                      <a:noFill/>
                    </a:lnL>
                    <a:lnR>
                      <a:noFill/>
                    </a:lnR>
                    <a:lnT>
                      <a:noFill/>
                    </a:lnT>
                    <a:lnB>
                      <a:noFill/>
                    </a:lnB>
                    <a:solidFill>
                      <a:srgbClr val="F5F5F5"/>
                    </a:solidFill>
                  </a:tcPr>
                </a:tc>
                <a:tc>
                  <a:txBody>
                    <a:bodyPr/>
                    <a:lstStyle/>
                    <a:p>
                      <a:pPr algn="l" fontAlgn="ctr"/>
                      <a:r>
                        <a:rPr lang="de-DE" sz="1400" dirty="0">
                          <a:effectLst/>
                        </a:rPr>
                        <a:t>3 </a:t>
                      </a:r>
                      <a:r>
                        <a:rPr lang="de-DE" sz="1400" dirty="0" err="1">
                          <a:effectLst/>
                        </a:rPr>
                        <a:t>to</a:t>
                      </a:r>
                      <a:r>
                        <a:rPr lang="de-DE" sz="1400" dirty="0">
                          <a:effectLst/>
                        </a:rPr>
                        <a:t> h</a:t>
                      </a:r>
                    </a:p>
                  </a:txBody>
                  <a:tcPr marL="100666" marR="100666" marT="50333" marB="50333" anchor="ctr">
                    <a:lnL>
                      <a:noFill/>
                    </a:lnL>
                    <a:lnR>
                      <a:noFill/>
                    </a:lnR>
                    <a:lnT>
                      <a:noFill/>
                    </a:lnT>
                    <a:lnB>
                      <a:noFill/>
                    </a:lnB>
                    <a:solidFill>
                      <a:srgbClr val="F5F5F5"/>
                    </a:solidFill>
                  </a:tcPr>
                </a:tc>
                <a:extLst>
                  <a:ext uri="{0D108BD9-81ED-4DB2-BD59-A6C34878D82A}">
                    <a16:rowId xmlns:a16="http://schemas.microsoft.com/office/drawing/2014/main" val="308225403"/>
                  </a:ext>
                </a:extLst>
              </a:tr>
            </a:tbl>
          </a:graphicData>
        </a:graphic>
      </p:graphicFrame>
    </p:spTree>
    <p:extLst>
      <p:ext uri="{BB962C8B-B14F-4D97-AF65-F5344CB8AC3E}">
        <p14:creationId xmlns:p14="http://schemas.microsoft.com/office/powerpoint/2010/main" val="20783330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456A-8FF1-4164-B0B6-A6091F6A194D}"/>
              </a:ext>
            </a:extLst>
          </p:cNvPr>
          <p:cNvSpPr>
            <a:spLocks noGrp="1"/>
          </p:cNvSpPr>
          <p:nvPr>
            <p:ph type="title"/>
          </p:nvPr>
        </p:nvSpPr>
        <p:spPr/>
        <p:txBody>
          <a:bodyPr/>
          <a:lstStyle/>
          <a:p>
            <a:r>
              <a:rPr lang="en-US"/>
              <a:t>How does the for loop work? </a:t>
            </a: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2"/>
          </p:nvPr>
        </p:nvSpPr>
        <p:spPr/>
        <p:txBody>
          <a:bodyPr/>
          <a:lstStyle/>
          <a:p>
            <a:fld id="{E5FDA4BF-9F52-4648-A04F-CE46871DE89F}" type="slidenum">
              <a:rPr lang="en-US" smtClean="0"/>
              <a:pPr/>
              <a:t>19</a:t>
            </a:fld>
            <a:endParaRPr lang="en-US"/>
          </a:p>
        </p:txBody>
      </p:sp>
      <p:sp>
        <p:nvSpPr>
          <p:cNvPr id="9" name="Content Placeholder 2">
            <a:extLst>
              <a:ext uri="{FF2B5EF4-FFF2-40B4-BE49-F238E27FC236}">
                <a16:creationId xmlns:a16="http://schemas.microsoft.com/office/drawing/2014/main" id="{CA982E15-FE37-9EEB-C0BC-4F618FAD034A}"/>
              </a:ext>
            </a:extLst>
          </p:cNvPr>
          <p:cNvSpPr>
            <a:spLocks noGrp="1"/>
          </p:cNvSpPr>
          <p:nvPr>
            <p:ph idx="1"/>
          </p:nvPr>
        </p:nvSpPr>
        <p:spPr>
          <a:xfrm>
            <a:off x="358774" y="1276350"/>
            <a:ext cx="4213225" cy="3203575"/>
          </a:xfrm>
        </p:spPr>
        <p:txBody>
          <a:bodyPr/>
          <a:lstStyle/>
          <a:p>
            <a:r>
              <a:rPr lang="de-DE"/>
              <a:t>„</a:t>
            </a:r>
            <a:r>
              <a:rPr lang="de-DE" b="1" err="1">
                <a:solidFill>
                  <a:srgbClr val="FF0000"/>
                </a:solidFill>
              </a:rPr>
              <a:t>For</a:t>
            </a:r>
            <a:r>
              <a:rPr lang="de-DE"/>
              <a:t> </a:t>
            </a:r>
            <a:r>
              <a:rPr lang="de-DE" err="1"/>
              <a:t>every</a:t>
            </a:r>
            <a:r>
              <a:rPr lang="de-DE"/>
              <a:t> </a:t>
            </a:r>
            <a:r>
              <a:rPr lang="de-DE" b="1" err="1">
                <a:solidFill>
                  <a:schemeClr val="accent1"/>
                </a:solidFill>
              </a:rPr>
              <a:t>element</a:t>
            </a:r>
            <a:r>
              <a:rPr lang="de-DE"/>
              <a:t> in a </a:t>
            </a:r>
            <a:r>
              <a:rPr lang="de-DE" b="1" err="1"/>
              <a:t>sequence</a:t>
            </a:r>
            <a:r>
              <a:rPr lang="de-DE" b="1"/>
              <a:t> </a:t>
            </a:r>
            <a:r>
              <a:rPr lang="de-DE" b="1" err="1"/>
              <a:t>of</a:t>
            </a:r>
            <a:r>
              <a:rPr lang="de-DE" b="1"/>
              <a:t> </a:t>
            </a:r>
            <a:r>
              <a:rPr lang="de-DE" b="1" err="1"/>
              <a:t>elements</a:t>
            </a:r>
            <a:r>
              <a:rPr lang="de-DE"/>
              <a:t>,</a:t>
            </a:r>
          </a:p>
          <a:p>
            <a:r>
              <a:rPr lang="de-DE"/>
              <a:t>do </a:t>
            </a:r>
            <a:r>
              <a:rPr lang="de-DE" err="1"/>
              <a:t>whatever</a:t>
            </a:r>
            <a:r>
              <a:rPr lang="de-DE"/>
              <a:t> </a:t>
            </a:r>
            <a:r>
              <a:rPr lang="de-DE" err="1"/>
              <a:t>is</a:t>
            </a:r>
            <a:r>
              <a:rPr lang="de-DE"/>
              <a:t> </a:t>
            </a:r>
            <a:r>
              <a:rPr lang="de-DE" b="1" err="1">
                <a:solidFill>
                  <a:srgbClr val="00B0F0"/>
                </a:solidFill>
              </a:rPr>
              <a:t>indented</a:t>
            </a:r>
            <a:r>
              <a:rPr lang="de-DE"/>
              <a:t> after </a:t>
            </a:r>
            <a:r>
              <a:rPr lang="de-DE" err="1"/>
              <a:t>the</a:t>
            </a:r>
            <a:r>
              <a:rPr lang="de-DE"/>
              <a:t> </a:t>
            </a:r>
            <a:r>
              <a:rPr lang="de-DE" err="1"/>
              <a:t>colon</a:t>
            </a:r>
            <a:r>
              <a:rPr lang="de-DE"/>
              <a:t> (:) and</a:t>
            </a:r>
          </a:p>
          <a:p>
            <a:r>
              <a:rPr lang="de-DE" err="1"/>
              <a:t>return</a:t>
            </a:r>
            <a:r>
              <a:rPr lang="de-DE"/>
              <a:t> </a:t>
            </a:r>
            <a:r>
              <a:rPr lang="de-DE" err="1"/>
              <a:t>to</a:t>
            </a:r>
            <a:r>
              <a:rPr lang="de-DE"/>
              <a:t> </a:t>
            </a:r>
            <a:r>
              <a:rPr lang="de-DE" err="1"/>
              <a:t>this</a:t>
            </a:r>
            <a:r>
              <a:rPr lang="de-DE"/>
              <a:t> </a:t>
            </a:r>
            <a:r>
              <a:rPr lang="de-DE" err="1"/>
              <a:t>line</a:t>
            </a:r>
            <a:r>
              <a:rPr lang="de-DE"/>
              <a:t>“</a:t>
            </a:r>
          </a:p>
          <a:p>
            <a:endParaRPr lang="de-DE"/>
          </a:p>
          <a:p>
            <a:pPr marL="285750" indent="-285750">
              <a:buFont typeface="Arial" panose="020B0604020202020204" pitchFamily="34" charset="0"/>
              <a:buChar char="•"/>
            </a:pPr>
            <a:r>
              <a:rPr lang="de-DE" err="1"/>
              <a:t>What</a:t>
            </a:r>
            <a:r>
              <a:rPr lang="de-DE"/>
              <a:t> </a:t>
            </a:r>
            <a:r>
              <a:rPr lang="de-DE" err="1"/>
              <a:t>is</a:t>
            </a:r>
            <a:r>
              <a:rPr lang="de-DE"/>
              <a:t> a </a:t>
            </a:r>
            <a:r>
              <a:rPr lang="de-DE" err="1"/>
              <a:t>sequence</a:t>
            </a:r>
            <a:r>
              <a:rPr lang="de-DE"/>
              <a:t> </a:t>
            </a:r>
            <a:r>
              <a:rPr lang="de-DE" err="1"/>
              <a:t>of</a:t>
            </a:r>
            <a:r>
              <a:rPr lang="de-DE"/>
              <a:t> </a:t>
            </a:r>
            <a:r>
              <a:rPr lang="de-DE" err="1"/>
              <a:t>elements</a:t>
            </a:r>
            <a:r>
              <a:rPr lang="de-DE"/>
              <a:t>?</a:t>
            </a:r>
          </a:p>
          <a:p>
            <a:pPr marL="285750" indent="-285750">
              <a:buFont typeface="Arial" panose="020B0604020202020204" pitchFamily="34" charset="0"/>
              <a:buChar char="•"/>
            </a:pPr>
            <a:r>
              <a:rPr lang="de-DE"/>
              <a:t>Are </a:t>
            </a:r>
            <a:r>
              <a:rPr lang="de-DE" err="1"/>
              <a:t>digits</a:t>
            </a:r>
            <a:r>
              <a:rPr lang="de-DE"/>
              <a:t> in a </a:t>
            </a:r>
            <a:r>
              <a:rPr lang="de-DE" err="1"/>
              <a:t>number</a:t>
            </a:r>
            <a:r>
              <a:rPr lang="de-DE"/>
              <a:t> </a:t>
            </a:r>
            <a:r>
              <a:rPr lang="de-DE" err="1"/>
              <a:t>elements</a:t>
            </a:r>
            <a:r>
              <a:rPr lang="de-DE"/>
              <a:t> </a:t>
            </a:r>
            <a:r>
              <a:rPr lang="de-DE" err="1"/>
              <a:t>of</a:t>
            </a:r>
            <a:r>
              <a:rPr lang="de-DE"/>
              <a:t> </a:t>
            </a:r>
            <a:r>
              <a:rPr lang="de-DE" err="1"/>
              <a:t>that</a:t>
            </a:r>
            <a:r>
              <a:rPr lang="de-DE"/>
              <a:t> </a:t>
            </a:r>
            <a:r>
              <a:rPr lang="de-DE" err="1"/>
              <a:t>number</a:t>
            </a:r>
            <a:r>
              <a:rPr lang="de-DE"/>
              <a:t>?</a:t>
            </a:r>
          </a:p>
          <a:p>
            <a:pPr marL="285750" indent="-285750">
              <a:buFont typeface="Arial" panose="020B0604020202020204" pitchFamily="34" charset="0"/>
              <a:buChar char="•"/>
            </a:pPr>
            <a:r>
              <a:rPr lang="de-DE"/>
              <a:t>Are </a:t>
            </a:r>
            <a:r>
              <a:rPr lang="de-DE" err="1"/>
              <a:t>characters</a:t>
            </a:r>
            <a:r>
              <a:rPr lang="de-DE"/>
              <a:t> in a </a:t>
            </a:r>
            <a:r>
              <a:rPr lang="de-DE" err="1"/>
              <a:t>string</a:t>
            </a:r>
            <a:r>
              <a:rPr lang="de-DE"/>
              <a:t> </a:t>
            </a:r>
            <a:r>
              <a:rPr lang="de-DE" err="1"/>
              <a:t>elements</a:t>
            </a:r>
            <a:r>
              <a:rPr lang="de-DE"/>
              <a:t> </a:t>
            </a:r>
            <a:r>
              <a:rPr lang="de-DE" err="1"/>
              <a:t>of</a:t>
            </a:r>
            <a:r>
              <a:rPr lang="de-DE"/>
              <a:t> </a:t>
            </a:r>
            <a:r>
              <a:rPr lang="de-DE" err="1"/>
              <a:t>that</a:t>
            </a:r>
            <a:r>
              <a:rPr lang="de-DE"/>
              <a:t> </a:t>
            </a:r>
            <a:r>
              <a:rPr lang="de-DE" err="1"/>
              <a:t>string</a:t>
            </a:r>
            <a:r>
              <a:rPr lang="de-DE"/>
              <a:t>?</a:t>
            </a:r>
          </a:p>
          <a:p>
            <a:pPr marL="285750" indent="-285750">
              <a:buFont typeface="Arial" panose="020B0604020202020204" pitchFamily="34" charset="0"/>
              <a:buChar char="•"/>
            </a:pPr>
            <a:r>
              <a:rPr lang="de-DE" err="1"/>
              <a:t>How</a:t>
            </a:r>
            <a:r>
              <a:rPr lang="de-DE"/>
              <a:t> </a:t>
            </a:r>
            <a:r>
              <a:rPr lang="de-DE" err="1"/>
              <a:t>are</a:t>
            </a:r>
            <a:r>
              <a:rPr lang="de-DE"/>
              <a:t> ‚</a:t>
            </a:r>
            <a:r>
              <a:rPr lang="de-DE" err="1"/>
              <a:t>final_string</a:t>
            </a:r>
            <a:r>
              <a:rPr lang="de-DE"/>
              <a:t>‘ and ‚</a:t>
            </a:r>
            <a:r>
              <a:rPr lang="de-DE" err="1"/>
              <a:t>current_string</a:t>
            </a:r>
            <a:r>
              <a:rPr lang="de-DE"/>
              <a:t>‘ different?</a:t>
            </a:r>
          </a:p>
          <a:p>
            <a:endParaRPr lang="de-DE"/>
          </a:p>
          <a:p>
            <a:endParaRPr lang="de-DE"/>
          </a:p>
        </p:txBody>
      </p:sp>
      <p:sp>
        <p:nvSpPr>
          <p:cNvPr id="3" name="Inhaltsplatzhalter 4">
            <a:extLst>
              <a:ext uri="{FF2B5EF4-FFF2-40B4-BE49-F238E27FC236}">
                <a16:creationId xmlns:a16="http://schemas.microsoft.com/office/drawing/2014/main" id="{5D37AF8A-55B3-7578-737B-04B1AAEB7E6C}"/>
              </a:ext>
            </a:extLst>
          </p:cNvPr>
          <p:cNvSpPr txBox="1">
            <a:spLocks/>
          </p:cNvSpPr>
          <p:nvPr/>
        </p:nvSpPr>
        <p:spPr>
          <a:xfrm>
            <a:off x="5457924" y="1326973"/>
            <a:ext cx="3426626" cy="2784374"/>
          </a:xfrm>
          <a:prstGeom prst="rect">
            <a:avLst/>
          </a:prstGeom>
          <a:solidFill>
            <a:schemeClr val="bg1">
              <a:lumMod val="95000"/>
            </a:schemeClr>
          </a:solidFill>
        </p:spPr>
        <p:txBody>
          <a:bodyPr lIns="108000" tIns="108000" rIns="108000" bIns="108000" anchor="t">
            <a:normAutofit/>
          </a:bodyPr>
          <a:lstStyle>
            <a:defPPr>
              <a:defRPr lang="de-DE"/>
            </a:defPPr>
            <a:lvl1pPr marL="0" algn="ctr" defTabSz="685800" rtl="0" eaLnBrk="1" latinLnBrk="0" hangingPunct="1">
              <a:defRPr sz="80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r>
              <a:rPr lang="en-US" sz="1100" b="1">
                <a:latin typeface="Courier New" panose="02070309020205020404" pitchFamily="49" charset="0"/>
                <a:cs typeface="Courier New" panose="02070309020205020404" pitchFamily="49" charset="0"/>
              </a:rPr>
              <a:t>elements</a:t>
            </a:r>
            <a:r>
              <a:rPr lang="en-US" sz="1100">
                <a:latin typeface="Courier New" panose="02070309020205020404" pitchFamily="49" charset="0"/>
                <a:cs typeface="Courier New" panose="02070309020205020404" pitchFamily="49" charset="0"/>
              </a:rPr>
              <a:t> = [ ‘H’, ‘a’, ‘l’, ‘l’, ‘o’ ]</a:t>
            </a:r>
          </a:p>
          <a:p>
            <a:pPr algn="l"/>
            <a:endParaRPr lang="de-CH" sz="1100">
              <a:latin typeface="Courier New" panose="02070309020205020404" pitchFamily="49" charset="0"/>
              <a:cs typeface="Courier New" panose="02070309020205020404" pitchFamily="49" charset="0"/>
            </a:endParaRPr>
          </a:p>
          <a:p>
            <a:pPr algn="l"/>
            <a:r>
              <a:rPr lang="en-US" sz="1100" err="1">
                <a:latin typeface="Courier New" panose="02070309020205020404" pitchFamily="49" charset="0"/>
                <a:cs typeface="Courier New" panose="02070309020205020404" pitchFamily="49" charset="0"/>
              </a:rPr>
              <a:t>final_string</a:t>
            </a:r>
            <a:r>
              <a:rPr lang="en-US" sz="1100">
                <a:latin typeface="Courier New" panose="02070309020205020404" pitchFamily="49" charset="0"/>
                <a:cs typeface="Courier New" panose="02070309020205020404" pitchFamily="49" charset="0"/>
              </a:rPr>
              <a:t> = “”</a:t>
            </a:r>
          </a:p>
          <a:p>
            <a:pPr algn="l"/>
            <a:endParaRPr lang="en-US" sz="1100">
              <a:latin typeface="Courier New" panose="02070309020205020404" pitchFamily="49" charset="0"/>
              <a:cs typeface="Courier New" panose="02070309020205020404" pitchFamily="49" charset="0"/>
            </a:endParaRPr>
          </a:p>
          <a:p>
            <a:pPr algn="l"/>
            <a:r>
              <a:rPr lang="en-US" sz="1100">
                <a:solidFill>
                  <a:srgbClr val="FF0000"/>
                </a:solidFill>
                <a:latin typeface="Courier New" panose="02070309020205020404" pitchFamily="49" charset="0"/>
                <a:cs typeface="Courier New" panose="02070309020205020404" pitchFamily="49" charset="0"/>
              </a:rPr>
              <a:t>for</a:t>
            </a:r>
            <a:r>
              <a:rPr lang="en-US" sz="1100">
                <a:latin typeface="Courier New" panose="02070309020205020404" pitchFamily="49" charset="0"/>
                <a:cs typeface="Courier New" panose="02070309020205020404" pitchFamily="49" charset="0"/>
              </a:rPr>
              <a:t> </a:t>
            </a:r>
            <a:r>
              <a:rPr lang="en-US" sz="1100" b="1">
                <a:solidFill>
                  <a:schemeClr val="accent1"/>
                </a:solidFill>
                <a:latin typeface="Courier New" panose="02070309020205020404" pitchFamily="49" charset="0"/>
                <a:cs typeface="Courier New" panose="02070309020205020404" pitchFamily="49" charset="0"/>
              </a:rPr>
              <a:t>element</a:t>
            </a:r>
            <a:r>
              <a:rPr lang="en-US" sz="1100">
                <a:latin typeface="Courier New" panose="02070309020205020404" pitchFamily="49" charset="0"/>
                <a:cs typeface="Courier New" panose="02070309020205020404" pitchFamily="49" charset="0"/>
              </a:rPr>
              <a:t> in </a:t>
            </a:r>
            <a:r>
              <a:rPr lang="en-US" sz="1100" b="1">
                <a:latin typeface="Courier New" panose="02070309020205020404" pitchFamily="49" charset="0"/>
                <a:cs typeface="Courier New" panose="02070309020205020404" pitchFamily="49" charset="0"/>
              </a:rPr>
              <a:t>elements</a:t>
            </a:r>
            <a:r>
              <a:rPr lang="en-US" sz="1100">
                <a:latin typeface="Courier New" panose="02070309020205020404" pitchFamily="49" charset="0"/>
                <a:cs typeface="Courier New" panose="02070309020205020404" pitchFamily="49" charset="0"/>
              </a:rPr>
              <a:t>:</a:t>
            </a:r>
          </a:p>
          <a:p>
            <a:pPr algn="l">
              <a:tabLst>
                <a:tab pos="268288" algn="l"/>
              </a:tabLst>
            </a:pPr>
            <a:r>
              <a:rPr lang="en-US" sz="1100">
                <a:latin typeface="Courier New" panose="02070309020205020404" pitchFamily="49" charset="0"/>
                <a:cs typeface="Courier New" panose="02070309020205020404" pitchFamily="49" charset="0"/>
              </a:rPr>
              <a:t>	</a:t>
            </a:r>
            <a:r>
              <a:rPr lang="en-US" sz="1100" err="1">
                <a:latin typeface="Courier New" panose="02070309020205020404" pitchFamily="49" charset="0"/>
                <a:cs typeface="Courier New" panose="02070309020205020404" pitchFamily="49" charset="0"/>
              </a:rPr>
              <a:t>current_string</a:t>
            </a:r>
            <a:r>
              <a:rPr lang="en-US" sz="1100">
                <a:latin typeface="Courier New" panose="02070309020205020404" pitchFamily="49" charset="0"/>
                <a:cs typeface="Courier New" panose="02070309020205020404" pitchFamily="49" charset="0"/>
              </a:rPr>
              <a:t> = </a:t>
            </a:r>
            <a:r>
              <a:rPr lang="en-US" sz="1100" b="1">
                <a:solidFill>
                  <a:schemeClr val="accent1"/>
                </a:solidFill>
                <a:latin typeface="Courier New" panose="02070309020205020404" pitchFamily="49" charset="0"/>
                <a:cs typeface="Courier New" panose="02070309020205020404" pitchFamily="49" charset="0"/>
              </a:rPr>
              <a:t>element</a:t>
            </a:r>
          </a:p>
          <a:p>
            <a:pPr algn="l">
              <a:tabLst>
                <a:tab pos="268288" algn="l"/>
              </a:tabLst>
            </a:pPr>
            <a:r>
              <a:rPr lang="en-US" sz="1100">
                <a:latin typeface="Courier New" panose="02070309020205020404" pitchFamily="49" charset="0"/>
                <a:cs typeface="Courier New" panose="02070309020205020404" pitchFamily="49" charset="0"/>
              </a:rPr>
              <a:t>	# append element to </a:t>
            </a:r>
            <a:r>
              <a:rPr lang="en-US" sz="1100" err="1">
                <a:latin typeface="Courier New" panose="02070309020205020404" pitchFamily="49" charset="0"/>
                <a:cs typeface="Courier New" panose="02070309020205020404" pitchFamily="49" charset="0"/>
              </a:rPr>
              <a:t>final_string</a:t>
            </a:r>
            <a:endParaRPr lang="en-US" sz="1100">
              <a:latin typeface="Courier New" panose="02070309020205020404" pitchFamily="49" charset="0"/>
              <a:cs typeface="Courier New" panose="02070309020205020404" pitchFamily="49" charset="0"/>
            </a:endParaRPr>
          </a:p>
          <a:p>
            <a:pPr algn="l">
              <a:tabLst>
                <a:tab pos="268288" algn="l"/>
              </a:tabLst>
            </a:pPr>
            <a:r>
              <a:rPr lang="en-US" sz="1100">
                <a:latin typeface="Courier New" panose="02070309020205020404" pitchFamily="49" charset="0"/>
                <a:cs typeface="Courier New" panose="02070309020205020404" pitchFamily="49" charset="0"/>
              </a:rPr>
              <a:t>	</a:t>
            </a:r>
            <a:r>
              <a:rPr lang="en-US" sz="1100" err="1">
                <a:latin typeface="Courier New" panose="02070309020205020404" pitchFamily="49" charset="0"/>
                <a:cs typeface="Courier New" panose="02070309020205020404" pitchFamily="49" charset="0"/>
              </a:rPr>
              <a:t>final_string</a:t>
            </a:r>
            <a:r>
              <a:rPr lang="en-US" sz="1100">
                <a:latin typeface="Courier New" panose="02070309020205020404" pitchFamily="49" charset="0"/>
                <a:cs typeface="Courier New" panose="02070309020205020404" pitchFamily="49" charset="0"/>
              </a:rPr>
              <a:t> += </a:t>
            </a:r>
            <a:r>
              <a:rPr lang="en-US" sz="1100" err="1">
                <a:latin typeface="Courier New" panose="02070309020205020404" pitchFamily="49" charset="0"/>
                <a:cs typeface="Courier New" panose="02070309020205020404" pitchFamily="49" charset="0"/>
              </a:rPr>
              <a:t>current_string</a:t>
            </a:r>
            <a:endParaRPr lang="en-US" sz="1100">
              <a:latin typeface="Courier New" panose="02070309020205020404" pitchFamily="49" charset="0"/>
              <a:cs typeface="Courier New" panose="02070309020205020404" pitchFamily="49" charset="0"/>
            </a:endParaRPr>
          </a:p>
          <a:p>
            <a:pPr algn="l"/>
            <a:endParaRPr lang="en-US" sz="1100">
              <a:latin typeface="Courier New" panose="02070309020205020404" pitchFamily="49" charset="0"/>
              <a:cs typeface="Courier New" panose="02070309020205020404" pitchFamily="49" charset="0"/>
              <a:sym typeface="Wingdings" pitchFamily="2" charset="2"/>
            </a:endParaRPr>
          </a:p>
          <a:p>
            <a:pPr algn="l"/>
            <a:r>
              <a:rPr lang="en-US" sz="1100">
                <a:latin typeface="Courier New" panose="02070309020205020404" pitchFamily="49" charset="0"/>
                <a:cs typeface="Courier New" panose="02070309020205020404" pitchFamily="49" charset="0"/>
                <a:sym typeface="Wingdings" pitchFamily="2" charset="2"/>
              </a:rPr>
              <a:t>print(</a:t>
            </a:r>
            <a:r>
              <a:rPr lang="en-US" sz="1100" err="1">
                <a:latin typeface="Courier New" panose="02070309020205020404" pitchFamily="49" charset="0"/>
                <a:cs typeface="Courier New" panose="02070309020205020404" pitchFamily="49" charset="0"/>
                <a:sym typeface="Wingdings" pitchFamily="2" charset="2"/>
              </a:rPr>
              <a:t>final_string</a:t>
            </a:r>
            <a:r>
              <a:rPr lang="en-US" sz="1100">
                <a:latin typeface="Courier New" panose="02070309020205020404" pitchFamily="49" charset="0"/>
                <a:cs typeface="Courier New" panose="02070309020205020404" pitchFamily="49" charset="0"/>
                <a:sym typeface="Wingdings" pitchFamily="2" charset="2"/>
              </a:rPr>
              <a:t>, </a:t>
            </a:r>
            <a:r>
              <a:rPr lang="en-US" sz="1100" err="1">
                <a:latin typeface="Courier New" panose="02070309020205020404" pitchFamily="49" charset="0"/>
                <a:cs typeface="Courier New" panose="02070309020205020404" pitchFamily="49" charset="0"/>
                <a:sym typeface="Wingdings" pitchFamily="2" charset="2"/>
              </a:rPr>
              <a:t>current_string</a:t>
            </a:r>
            <a:r>
              <a:rPr lang="en-US" sz="1100">
                <a:latin typeface="Courier New" panose="02070309020205020404" pitchFamily="49" charset="0"/>
                <a:cs typeface="Courier New" panose="02070309020205020404" pitchFamily="49" charset="0"/>
                <a:sym typeface="Wingdings" pitchFamily="2" charset="2"/>
              </a:rPr>
              <a:t>)</a:t>
            </a:r>
          </a:p>
          <a:p>
            <a:pPr algn="l"/>
            <a:r>
              <a:rPr lang="en-US" sz="1100">
                <a:latin typeface="Courier New" panose="02070309020205020404" pitchFamily="49" charset="0"/>
                <a:cs typeface="Courier New" panose="02070309020205020404" pitchFamily="49" charset="0"/>
                <a:sym typeface="Wingdings" pitchFamily="2" charset="2"/>
              </a:rPr>
              <a:t> Hallo o</a:t>
            </a:r>
          </a:p>
        </p:txBody>
      </p:sp>
      <p:cxnSp>
        <p:nvCxnSpPr>
          <p:cNvPr id="7" name="Straight Connector 6">
            <a:extLst>
              <a:ext uri="{FF2B5EF4-FFF2-40B4-BE49-F238E27FC236}">
                <a16:creationId xmlns:a16="http://schemas.microsoft.com/office/drawing/2014/main" id="{38120C91-9166-AD67-4775-4C7C47B34ABB}"/>
              </a:ext>
            </a:extLst>
          </p:cNvPr>
          <p:cNvCxnSpPr/>
          <p:nvPr/>
        </p:nvCxnSpPr>
        <p:spPr>
          <a:xfrm>
            <a:off x="5764833" y="2305787"/>
            <a:ext cx="0" cy="44929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2717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17DB3436-ED48-75F7-EFC8-D81AEA02D09F}"/>
              </a:ext>
            </a:extLst>
          </p:cNvPr>
          <p:cNvSpPr>
            <a:spLocks noGrp="1"/>
          </p:cNvSpPr>
          <p:nvPr>
            <p:ph type="sldNum" sz="quarter" idx="16"/>
          </p:nvPr>
        </p:nvSpPr>
        <p:spPr/>
        <p:txBody>
          <a:bodyPr/>
          <a:lstStyle/>
          <a:p>
            <a:fld id="{7559FC98-AF75-4A00-A03C-DF9FEBF6BCB9}" type="slidenum">
              <a:rPr lang="en-GB" smtClean="0"/>
              <a:pPr/>
              <a:t>2</a:t>
            </a:fld>
            <a:endParaRPr lang="en-GB"/>
          </a:p>
        </p:txBody>
      </p:sp>
      <p:sp>
        <p:nvSpPr>
          <p:cNvPr id="4" name="Titel 3">
            <a:extLst>
              <a:ext uri="{FF2B5EF4-FFF2-40B4-BE49-F238E27FC236}">
                <a16:creationId xmlns:a16="http://schemas.microsoft.com/office/drawing/2014/main" id="{A7DF72C1-C663-3FA3-FACB-98369A161D17}"/>
              </a:ext>
            </a:extLst>
          </p:cNvPr>
          <p:cNvSpPr>
            <a:spLocks noGrp="1"/>
          </p:cNvSpPr>
          <p:nvPr>
            <p:ph type="title"/>
          </p:nvPr>
        </p:nvSpPr>
        <p:spPr/>
        <p:txBody>
          <a:bodyPr/>
          <a:lstStyle/>
          <a:p>
            <a:r>
              <a:rPr lang="en-US"/>
              <a:t>Today’s Menu</a:t>
            </a:r>
          </a:p>
        </p:txBody>
      </p:sp>
      <p:sp>
        <p:nvSpPr>
          <p:cNvPr id="2" name="Textplatzhalter 1">
            <a:extLst>
              <a:ext uri="{FF2B5EF4-FFF2-40B4-BE49-F238E27FC236}">
                <a16:creationId xmlns:a16="http://schemas.microsoft.com/office/drawing/2014/main" id="{38C104DD-55A5-D5D7-68B1-A81097757DA7}"/>
              </a:ext>
            </a:extLst>
          </p:cNvPr>
          <p:cNvSpPr>
            <a:spLocks noGrp="1"/>
          </p:cNvSpPr>
          <p:nvPr>
            <p:ph type="body" sz="quarter" idx="13"/>
          </p:nvPr>
        </p:nvSpPr>
        <p:spPr>
          <a:xfrm>
            <a:off x="358774" y="1276350"/>
            <a:ext cx="5415949" cy="3203575"/>
          </a:xfrm>
        </p:spPr>
        <p:txBody>
          <a:bodyPr/>
          <a:lstStyle/>
          <a:p>
            <a:r>
              <a:rPr lang="en-US"/>
              <a:t>Discussion of assignment 1 and the respective quiz </a:t>
            </a:r>
          </a:p>
          <a:p>
            <a:r>
              <a:rPr lang="en-US"/>
              <a:t>Brief summary of skills necessary to solve assignment 2</a:t>
            </a:r>
          </a:p>
          <a:p>
            <a:r>
              <a:rPr lang="en-US"/>
              <a:t>Working on assignment 2</a:t>
            </a:r>
          </a:p>
        </p:txBody>
      </p:sp>
    </p:spTree>
    <p:extLst>
      <p:ext uri="{BB962C8B-B14F-4D97-AF65-F5344CB8AC3E}">
        <p14:creationId xmlns:p14="http://schemas.microsoft.com/office/powerpoint/2010/main" val="29463323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456A-8FF1-4164-B0B6-A6091F6A194D}"/>
              </a:ext>
            </a:extLst>
          </p:cNvPr>
          <p:cNvSpPr>
            <a:spLocks noGrp="1"/>
          </p:cNvSpPr>
          <p:nvPr>
            <p:ph type="title"/>
          </p:nvPr>
        </p:nvSpPr>
        <p:spPr/>
        <p:txBody>
          <a:bodyPr/>
          <a:lstStyle/>
          <a:p>
            <a:r>
              <a:rPr lang="en-US"/>
              <a:t>How does </a:t>
            </a:r>
            <a:r>
              <a:rPr lang="en-US" i="1"/>
              <a:t>range() </a:t>
            </a:r>
            <a:r>
              <a:rPr lang="en-US"/>
              <a:t>work? </a:t>
            </a:r>
          </a:p>
        </p:txBody>
      </p:sp>
      <p:sp>
        <p:nvSpPr>
          <p:cNvPr id="3" name="Content Placeholder 2">
            <a:extLst>
              <a:ext uri="{FF2B5EF4-FFF2-40B4-BE49-F238E27FC236}">
                <a16:creationId xmlns:a16="http://schemas.microsoft.com/office/drawing/2014/main" id="{43424ED6-2BDF-4AD4-9B6D-CA230FAACBBD}"/>
              </a:ext>
            </a:extLst>
          </p:cNvPr>
          <p:cNvSpPr>
            <a:spLocks noGrp="1"/>
          </p:cNvSpPr>
          <p:nvPr>
            <p:ph idx="1"/>
          </p:nvPr>
        </p:nvSpPr>
        <p:spPr>
          <a:xfrm>
            <a:off x="342499" y="1274794"/>
            <a:ext cx="4308601" cy="924709"/>
          </a:xfrm>
        </p:spPr>
        <p:txBody>
          <a:bodyPr>
            <a:normAutofit fontScale="92500"/>
          </a:bodyPr>
          <a:lstStyle/>
          <a:p>
            <a:pPr marL="0" indent="0"/>
            <a:r>
              <a:rPr lang="en-US"/>
              <a:t>The range function creates elements (similar to a list) from a starting number to an ending number. The parameters are:</a:t>
            </a:r>
          </a:p>
          <a:p>
            <a:endParaRPr lang="en-US"/>
          </a:p>
          <a:p>
            <a:r>
              <a:rPr lang="en-US"/>
              <a:t>	range(start, stop, step)</a:t>
            </a:r>
          </a:p>
          <a:p>
            <a:endParaRPr lang="en-US"/>
          </a:p>
          <a:p>
            <a:endParaRPr lang="en-US">
              <a:latin typeface="Courier New" panose="02070309020205020404" pitchFamily="49" charset="0"/>
              <a:cs typeface="Courier New" panose="02070309020205020404" pitchFamily="49" charset="0"/>
            </a:endParaRP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2"/>
          </p:nvPr>
        </p:nvSpPr>
        <p:spPr/>
        <p:txBody>
          <a:bodyPr/>
          <a:lstStyle/>
          <a:p>
            <a:fld id="{E5FDA4BF-9F52-4648-A04F-CE46871DE89F}" type="slidenum">
              <a:rPr lang="en-US" smtClean="0"/>
              <a:pPr/>
              <a:t>20</a:t>
            </a:fld>
            <a:endParaRPr lang="en-US"/>
          </a:p>
        </p:txBody>
      </p:sp>
      <p:cxnSp>
        <p:nvCxnSpPr>
          <p:cNvPr id="6" name="Gerade Verbindung mit Pfeil 5">
            <a:extLst>
              <a:ext uri="{FF2B5EF4-FFF2-40B4-BE49-F238E27FC236}">
                <a16:creationId xmlns:a16="http://schemas.microsoft.com/office/drawing/2014/main" id="{035E3108-3825-70A9-4C6E-FDFACDB571C4}"/>
              </a:ext>
            </a:extLst>
          </p:cNvPr>
          <p:cNvCxnSpPr>
            <a:cxnSpLocks/>
          </p:cNvCxnSpPr>
          <p:nvPr/>
        </p:nvCxnSpPr>
        <p:spPr>
          <a:xfrm>
            <a:off x="1119644" y="2097183"/>
            <a:ext cx="0" cy="2826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Gerade Verbindung mit Pfeil 7">
            <a:extLst>
              <a:ext uri="{FF2B5EF4-FFF2-40B4-BE49-F238E27FC236}">
                <a16:creationId xmlns:a16="http://schemas.microsoft.com/office/drawing/2014/main" id="{3B8FB337-186B-851B-2D7C-D94F236DB613}"/>
              </a:ext>
            </a:extLst>
          </p:cNvPr>
          <p:cNvCxnSpPr>
            <a:cxnSpLocks/>
          </p:cNvCxnSpPr>
          <p:nvPr/>
        </p:nvCxnSpPr>
        <p:spPr>
          <a:xfrm>
            <a:off x="1535518" y="2097184"/>
            <a:ext cx="174012" cy="28266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hteck 6">
            <a:extLst>
              <a:ext uri="{FF2B5EF4-FFF2-40B4-BE49-F238E27FC236}">
                <a16:creationId xmlns:a16="http://schemas.microsoft.com/office/drawing/2014/main" id="{B7683831-70C7-DE5F-EC08-7E5744DDA47D}"/>
              </a:ext>
            </a:extLst>
          </p:cNvPr>
          <p:cNvSpPr/>
          <p:nvPr/>
        </p:nvSpPr>
        <p:spPr>
          <a:xfrm>
            <a:off x="746889" y="2429695"/>
            <a:ext cx="745509" cy="179951"/>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i="1" err="1">
                <a:solidFill>
                  <a:schemeClr val="tx1"/>
                </a:solidFill>
              </a:rPr>
              <a:t>including</a:t>
            </a:r>
            <a:endParaRPr lang="de-DE" sz="1200" i="1">
              <a:solidFill>
                <a:schemeClr val="tx1"/>
              </a:solidFill>
            </a:endParaRPr>
          </a:p>
        </p:txBody>
      </p:sp>
      <p:sp>
        <p:nvSpPr>
          <p:cNvPr id="9" name="Rechteck 8">
            <a:extLst>
              <a:ext uri="{FF2B5EF4-FFF2-40B4-BE49-F238E27FC236}">
                <a16:creationId xmlns:a16="http://schemas.microsoft.com/office/drawing/2014/main" id="{6086E3FB-D7F0-81C4-C042-73148DD50B7C}"/>
              </a:ext>
            </a:extLst>
          </p:cNvPr>
          <p:cNvSpPr/>
          <p:nvPr/>
        </p:nvSpPr>
        <p:spPr>
          <a:xfrm>
            <a:off x="1535518" y="2429694"/>
            <a:ext cx="745534" cy="179951"/>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i="1" err="1">
                <a:solidFill>
                  <a:schemeClr val="tx1"/>
                </a:solidFill>
              </a:rPr>
              <a:t>excluding</a:t>
            </a:r>
            <a:endParaRPr lang="de-DE" sz="1200" i="1">
              <a:solidFill>
                <a:schemeClr val="tx1"/>
              </a:solidFill>
            </a:endParaRPr>
          </a:p>
        </p:txBody>
      </p:sp>
      <p:pic>
        <p:nvPicPr>
          <p:cNvPr id="12" name="Grafik 11">
            <a:extLst>
              <a:ext uri="{FF2B5EF4-FFF2-40B4-BE49-F238E27FC236}">
                <a16:creationId xmlns:a16="http://schemas.microsoft.com/office/drawing/2014/main" id="{9E9972B0-9996-4152-D15E-03E14E31B4D8}"/>
              </a:ext>
            </a:extLst>
          </p:cNvPr>
          <p:cNvPicPr>
            <a:picLocks noChangeAspect="1"/>
          </p:cNvPicPr>
          <p:nvPr/>
        </p:nvPicPr>
        <p:blipFill>
          <a:blip r:embed="rId2"/>
          <a:stretch>
            <a:fillRect/>
          </a:stretch>
        </p:blipFill>
        <p:spPr>
          <a:xfrm>
            <a:off x="4902221" y="1274794"/>
            <a:ext cx="1752938" cy="3235422"/>
          </a:xfrm>
          <a:prstGeom prst="rect">
            <a:avLst/>
          </a:prstGeom>
        </p:spPr>
      </p:pic>
      <p:pic>
        <p:nvPicPr>
          <p:cNvPr id="15" name="Grafik 14">
            <a:extLst>
              <a:ext uri="{FF2B5EF4-FFF2-40B4-BE49-F238E27FC236}">
                <a16:creationId xmlns:a16="http://schemas.microsoft.com/office/drawing/2014/main" id="{66B37B76-2A1F-9A0E-6FFF-0110230C2519}"/>
              </a:ext>
            </a:extLst>
          </p:cNvPr>
          <p:cNvPicPr>
            <a:picLocks noChangeAspect="1"/>
          </p:cNvPicPr>
          <p:nvPr/>
        </p:nvPicPr>
        <p:blipFill>
          <a:blip r:embed="rId3"/>
          <a:stretch>
            <a:fillRect/>
          </a:stretch>
        </p:blipFill>
        <p:spPr>
          <a:xfrm>
            <a:off x="6719187" y="1274794"/>
            <a:ext cx="2105473" cy="1669204"/>
          </a:xfrm>
          <a:prstGeom prst="rect">
            <a:avLst/>
          </a:prstGeom>
        </p:spPr>
      </p:pic>
      <p:sp>
        <p:nvSpPr>
          <p:cNvPr id="5" name="TextBox 4">
            <a:extLst>
              <a:ext uri="{FF2B5EF4-FFF2-40B4-BE49-F238E27FC236}">
                <a16:creationId xmlns:a16="http://schemas.microsoft.com/office/drawing/2014/main" id="{CBFB4D1C-B83D-AA4D-2F03-A9F3D41BA0ED}"/>
              </a:ext>
            </a:extLst>
          </p:cNvPr>
          <p:cNvSpPr txBox="1"/>
          <p:nvPr/>
        </p:nvSpPr>
        <p:spPr>
          <a:xfrm>
            <a:off x="339020" y="2740785"/>
            <a:ext cx="4232980" cy="1354217"/>
          </a:xfrm>
          <a:prstGeom prst="rect">
            <a:avLst/>
          </a:prstGeom>
          <a:noFill/>
        </p:spPr>
        <p:txBody>
          <a:bodyPr wrap="square" lIns="91440" tIns="45720" rIns="91440" bIns="45720" rtlCol="0" anchor="t">
            <a:spAutoFit/>
          </a:bodyPr>
          <a:lstStyle/>
          <a:p>
            <a:r>
              <a:rPr lang="de-CH" dirty="0" err="1"/>
              <a:t>How</a:t>
            </a:r>
            <a:r>
              <a:rPr lang="de-CH" dirty="0"/>
              <a:t> </a:t>
            </a:r>
            <a:r>
              <a:rPr lang="de-CH" dirty="0" err="1"/>
              <a:t>to</a:t>
            </a:r>
            <a:r>
              <a:rPr lang="de-CH" dirty="0"/>
              <a:t> </a:t>
            </a:r>
            <a:r>
              <a:rPr lang="de-CH" dirty="0" err="1"/>
              <a:t>use</a:t>
            </a:r>
            <a:r>
              <a:rPr lang="de-CH" dirty="0"/>
              <a:t> </a:t>
            </a:r>
            <a:r>
              <a:rPr lang="de-CH" dirty="0" err="1"/>
              <a:t>the</a:t>
            </a:r>
            <a:r>
              <a:rPr lang="de-CH" dirty="0"/>
              <a:t> </a:t>
            </a:r>
            <a:r>
              <a:rPr lang="de-CH" dirty="0" err="1"/>
              <a:t>function</a:t>
            </a:r>
            <a:r>
              <a:rPr lang="de-CH" dirty="0"/>
              <a:t>: </a:t>
            </a:r>
            <a:endParaRPr lang="de-DE"/>
          </a:p>
          <a:p>
            <a:endParaRPr lang="de-CH"/>
          </a:p>
          <a:p>
            <a:pPr>
              <a:tabLst>
                <a:tab pos="895350" algn="l"/>
              </a:tabLst>
            </a:pPr>
            <a:r>
              <a:rPr lang="de-CH" sz="1100" dirty="0" err="1"/>
              <a:t>range</a:t>
            </a:r>
            <a:r>
              <a:rPr lang="de-CH" sz="1100" dirty="0"/>
              <a:t>(5) 	</a:t>
            </a:r>
            <a:r>
              <a:rPr lang="de-CH" sz="1100" dirty="0">
                <a:sym typeface="Wingdings" panose="05000000000000000000" pitchFamily="2" charset="2"/>
              </a:rPr>
              <a:t> </a:t>
            </a:r>
            <a:r>
              <a:rPr lang="de-CH" sz="1100" dirty="0" err="1">
                <a:sym typeface="Wingdings" panose="05000000000000000000" pitchFamily="2" charset="2"/>
              </a:rPr>
              <a:t>start</a:t>
            </a:r>
            <a:r>
              <a:rPr lang="de-CH" sz="1100" dirty="0">
                <a:sym typeface="Wingdings" panose="05000000000000000000" pitchFamily="2" charset="2"/>
              </a:rPr>
              <a:t> at 0, </a:t>
            </a:r>
            <a:r>
              <a:rPr lang="de-CH" sz="1100" dirty="0" err="1">
                <a:sym typeface="Wingdings" panose="05000000000000000000" pitchFamily="2" charset="2"/>
              </a:rPr>
              <a:t>stop</a:t>
            </a:r>
            <a:r>
              <a:rPr lang="de-CH" sz="1100" dirty="0">
                <a:sym typeface="Wingdings" panose="05000000000000000000" pitchFamily="2" charset="2"/>
              </a:rPr>
              <a:t> </a:t>
            </a:r>
            <a:r>
              <a:rPr lang="de-CH" sz="1100" dirty="0" err="1">
                <a:sym typeface="Wingdings" panose="05000000000000000000" pitchFamily="2" charset="2"/>
              </a:rPr>
              <a:t>before</a:t>
            </a:r>
            <a:r>
              <a:rPr lang="de-CH" sz="1100" dirty="0">
                <a:sym typeface="Wingdings" panose="05000000000000000000" pitchFamily="2" charset="2"/>
              </a:rPr>
              <a:t> 5, </a:t>
            </a:r>
            <a:r>
              <a:rPr lang="de-CH" sz="1100" dirty="0" err="1">
                <a:sym typeface="Wingdings" panose="05000000000000000000" pitchFamily="2" charset="2"/>
              </a:rPr>
              <a:t>make</a:t>
            </a:r>
            <a:r>
              <a:rPr lang="de-CH" sz="1100" dirty="0">
                <a:sym typeface="Wingdings" panose="05000000000000000000" pitchFamily="2" charset="2"/>
              </a:rPr>
              <a:t> </a:t>
            </a:r>
            <a:r>
              <a:rPr lang="de-CH" sz="1100" dirty="0" err="1">
                <a:sym typeface="Wingdings" panose="05000000000000000000" pitchFamily="2" charset="2"/>
              </a:rPr>
              <a:t>steps</a:t>
            </a:r>
            <a:r>
              <a:rPr lang="de-CH" sz="1100" dirty="0">
                <a:sym typeface="Wingdings" panose="05000000000000000000" pitchFamily="2" charset="2"/>
              </a:rPr>
              <a:t> </a:t>
            </a:r>
            <a:r>
              <a:rPr lang="de-CH" sz="1100" dirty="0" err="1">
                <a:sym typeface="Wingdings" panose="05000000000000000000" pitchFamily="2" charset="2"/>
              </a:rPr>
              <a:t>of</a:t>
            </a:r>
            <a:r>
              <a:rPr lang="de-CH" sz="1100" dirty="0">
                <a:sym typeface="Wingdings" panose="05000000000000000000" pitchFamily="2" charset="2"/>
              </a:rPr>
              <a:t> 1</a:t>
            </a:r>
            <a:endParaRPr lang="de-CH" sz="1100" dirty="0"/>
          </a:p>
          <a:p>
            <a:pPr>
              <a:tabLst>
                <a:tab pos="895350" algn="l"/>
              </a:tabLst>
            </a:pPr>
            <a:r>
              <a:rPr lang="de-CH" sz="1100" dirty="0" err="1">
                <a:sym typeface="Wingdings" panose="05000000000000000000" pitchFamily="2" charset="2"/>
              </a:rPr>
              <a:t>range</a:t>
            </a:r>
            <a:r>
              <a:rPr lang="de-CH" sz="1100" dirty="0">
                <a:sym typeface="Wingdings" panose="05000000000000000000" pitchFamily="2" charset="2"/>
              </a:rPr>
              <a:t>(1, 5) 	 </a:t>
            </a:r>
            <a:r>
              <a:rPr lang="de-CH" sz="1100" dirty="0" err="1">
                <a:sym typeface="Wingdings" panose="05000000000000000000" pitchFamily="2" charset="2"/>
              </a:rPr>
              <a:t>start</a:t>
            </a:r>
            <a:r>
              <a:rPr lang="de-CH" sz="1100" dirty="0">
                <a:sym typeface="Wingdings" panose="05000000000000000000" pitchFamily="2" charset="2"/>
              </a:rPr>
              <a:t> at 1, </a:t>
            </a:r>
            <a:r>
              <a:rPr lang="de-CH" sz="1100" dirty="0" err="1">
                <a:sym typeface="Wingdings" panose="05000000000000000000" pitchFamily="2" charset="2"/>
              </a:rPr>
              <a:t>stop</a:t>
            </a:r>
            <a:r>
              <a:rPr lang="de-CH" sz="1100" dirty="0">
                <a:sym typeface="Wingdings" panose="05000000000000000000" pitchFamily="2" charset="2"/>
              </a:rPr>
              <a:t> </a:t>
            </a:r>
            <a:r>
              <a:rPr lang="de-CH" sz="1100" dirty="0" err="1">
                <a:sym typeface="Wingdings" panose="05000000000000000000" pitchFamily="2" charset="2"/>
              </a:rPr>
              <a:t>before</a:t>
            </a:r>
            <a:r>
              <a:rPr lang="de-CH" sz="1100" dirty="0">
                <a:sym typeface="Wingdings" panose="05000000000000000000" pitchFamily="2" charset="2"/>
              </a:rPr>
              <a:t> 5, </a:t>
            </a:r>
            <a:r>
              <a:rPr lang="de-CH" sz="1100" dirty="0" err="1">
                <a:sym typeface="Wingdings" panose="05000000000000000000" pitchFamily="2" charset="2"/>
              </a:rPr>
              <a:t>make</a:t>
            </a:r>
            <a:r>
              <a:rPr lang="de-CH" sz="1100" dirty="0">
                <a:sym typeface="Wingdings" panose="05000000000000000000" pitchFamily="2" charset="2"/>
              </a:rPr>
              <a:t> </a:t>
            </a:r>
            <a:r>
              <a:rPr lang="de-CH" sz="1100" dirty="0" err="1">
                <a:sym typeface="Wingdings" panose="05000000000000000000" pitchFamily="2" charset="2"/>
              </a:rPr>
              <a:t>steps</a:t>
            </a:r>
            <a:r>
              <a:rPr lang="de-CH" sz="1100" dirty="0">
                <a:sym typeface="Wingdings" panose="05000000000000000000" pitchFamily="2" charset="2"/>
              </a:rPr>
              <a:t> </a:t>
            </a:r>
            <a:r>
              <a:rPr lang="de-CH" sz="1100" dirty="0" err="1">
                <a:sym typeface="Wingdings" panose="05000000000000000000" pitchFamily="2" charset="2"/>
              </a:rPr>
              <a:t>of</a:t>
            </a:r>
            <a:r>
              <a:rPr lang="de-CH" sz="1100" dirty="0">
                <a:sym typeface="Wingdings" panose="05000000000000000000" pitchFamily="2" charset="2"/>
              </a:rPr>
              <a:t> 1</a:t>
            </a:r>
            <a:endParaRPr lang="de-CH" sz="1100" dirty="0"/>
          </a:p>
          <a:p>
            <a:pPr>
              <a:tabLst>
                <a:tab pos="895350" algn="l"/>
              </a:tabLst>
            </a:pPr>
            <a:r>
              <a:rPr lang="de-CH" sz="1100" dirty="0" err="1">
                <a:sym typeface="Wingdings" panose="05000000000000000000" pitchFamily="2" charset="2"/>
              </a:rPr>
              <a:t>range</a:t>
            </a:r>
            <a:r>
              <a:rPr lang="de-CH" sz="1100" dirty="0">
                <a:sym typeface="Wingdings" panose="05000000000000000000" pitchFamily="2" charset="2"/>
              </a:rPr>
              <a:t>(1, 5, 2) 	 </a:t>
            </a:r>
            <a:r>
              <a:rPr lang="de-CH" sz="1100" dirty="0" err="1">
                <a:sym typeface="Wingdings" panose="05000000000000000000" pitchFamily="2" charset="2"/>
              </a:rPr>
              <a:t>start</a:t>
            </a:r>
            <a:r>
              <a:rPr lang="de-CH" sz="1100" dirty="0">
                <a:sym typeface="Wingdings" panose="05000000000000000000" pitchFamily="2" charset="2"/>
              </a:rPr>
              <a:t> at 1, </a:t>
            </a:r>
            <a:r>
              <a:rPr lang="de-CH" sz="1100" dirty="0" err="1">
                <a:sym typeface="Wingdings" panose="05000000000000000000" pitchFamily="2" charset="2"/>
              </a:rPr>
              <a:t>stop</a:t>
            </a:r>
            <a:r>
              <a:rPr lang="de-CH" sz="1100" dirty="0">
                <a:sym typeface="Wingdings" panose="05000000000000000000" pitchFamily="2" charset="2"/>
              </a:rPr>
              <a:t> </a:t>
            </a:r>
            <a:r>
              <a:rPr lang="de-CH" sz="1100" dirty="0" err="1">
                <a:sym typeface="Wingdings" panose="05000000000000000000" pitchFamily="2" charset="2"/>
              </a:rPr>
              <a:t>before</a:t>
            </a:r>
            <a:r>
              <a:rPr lang="de-CH" sz="1100" dirty="0">
                <a:sym typeface="Wingdings" panose="05000000000000000000" pitchFamily="2" charset="2"/>
              </a:rPr>
              <a:t> 5, </a:t>
            </a:r>
            <a:r>
              <a:rPr lang="de-CH" sz="1100" dirty="0" err="1">
                <a:sym typeface="Wingdings" panose="05000000000000000000" pitchFamily="2" charset="2"/>
              </a:rPr>
              <a:t>make</a:t>
            </a:r>
            <a:r>
              <a:rPr lang="de-CH" sz="1100" dirty="0">
                <a:sym typeface="Wingdings" panose="05000000000000000000" pitchFamily="2" charset="2"/>
              </a:rPr>
              <a:t> </a:t>
            </a:r>
            <a:r>
              <a:rPr lang="de-CH" sz="1100" dirty="0" err="1">
                <a:sym typeface="Wingdings" panose="05000000000000000000" pitchFamily="2" charset="2"/>
              </a:rPr>
              <a:t>steps</a:t>
            </a:r>
            <a:r>
              <a:rPr lang="de-CH" sz="1100" dirty="0">
                <a:sym typeface="Wingdings" panose="05000000000000000000" pitchFamily="2" charset="2"/>
              </a:rPr>
              <a:t> </a:t>
            </a:r>
            <a:r>
              <a:rPr lang="de-CH" sz="1100" dirty="0" err="1">
                <a:sym typeface="Wingdings" panose="05000000000000000000" pitchFamily="2" charset="2"/>
              </a:rPr>
              <a:t>of</a:t>
            </a:r>
            <a:r>
              <a:rPr lang="de-CH" sz="1100" dirty="0">
                <a:sym typeface="Wingdings" panose="05000000000000000000" pitchFamily="2" charset="2"/>
              </a:rPr>
              <a:t> 2</a:t>
            </a:r>
            <a:endParaRPr lang="de-CH" sz="1100" dirty="0"/>
          </a:p>
          <a:p>
            <a:pPr>
              <a:tabLst>
                <a:tab pos="895350" algn="l"/>
              </a:tabLst>
            </a:pPr>
            <a:endParaRPr lang="de-CH" sz="1100"/>
          </a:p>
          <a:p>
            <a:pPr>
              <a:tabLst>
                <a:tab pos="895350" algn="l"/>
              </a:tabLst>
            </a:pPr>
            <a:r>
              <a:rPr lang="de-CH" sz="1100" dirty="0" err="1"/>
              <a:t>range</a:t>
            </a:r>
            <a:r>
              <a:rPr lang="de-CH" sz="1100" dirty="0"/>
              <a:t>(0, x, 1)	</a:t>
            </a:r>
            <a:r>
              <a:rPr lang="de-CH" sz="1100" dirty="0">
                <a:sym typeface="Wingdings" panose="05000000000000000000" pitchFamily="2" charset="2"/>
              </a:rPr>
              <a:t> </a:t>
            </a:r>
            <a:r>
              <a:rPr lang="de-CH" sz="1100" dirty="0" err="1">
                <a:sym typeface="Wingdings" panose="05000000000000000000" pitchFamily="2" charset="2"/>
              </a:rPr>
              <a:t>default</a:t>
            </a:r>
            <a:r>
              <a:rPr lang="de-CH" sz="1100" dirty="0">
                <a:sym typeface="Wingdings" panose="05000000000000000000" pitchFamily="2" charset="2"/>
              </a:rPr>
              <a:t> </a:t>
            </a:r>
            <a:r>
              <a:rPr lang="de-CH" sz="1100" dirty="0" err="1">
                <a:sym typeface="Wingdings" panose="05000000000000000000" pitchFamily="2" charset="2"/>
              </a:rPr>
              <a:t>parameters</a:t>
            </a:r>
            <a:r>
              <a:rPr lang="de-CH" sz="1100" dirty="0">
                <a:sym typeface="Wingdings" panose="05000000000000000000" pitchFamily="2" charset="2"/>
              </a:rPr>
              <a:t>, </a:t>
            </a:r>
            <a:r>
              <a:rPr lang="de-CH" sz="1100" dirty="0" err="1">
                <a:sym typeface="Wingdings" panose="05000000000000000000" pitchFamily="2" charset="2"/>
              </a:rPr>
              <a:t>if</a:t>
            </a:r>
            <a:r>
              <a:rPr lang="de-CH" sz="1100" dirty="0">
                <a:sym typeface="Wingdings" panose="05000000000000000000" pitchFamily="2" charset="2"/>
              </a:rPr>
              <a:t> not </a:t>
            </a:r>
            <a:r>
              <a:rPr lang="de-CH" sz="1100" dirty="0" err="1">
                <a:sym typeface="Wingdings" panose="05000000000000000000" pitchFamily="2" charset="2"/>
              </a:rPr>
              <a:t>specified</a:t>
            </a:r>
            <a:r>
              <a:rPr lang="de-CH" sz="1100" dirty="0">
                <a:sym typeface="Wingdings" panose="05000000000000000000" pitchFamily="2" charset="2"/>
              </a:rPr>
              <a:t> </a:t>
            </a:r>
            <a:r>
              <a:rPr lang="de-CH" sz="1100" dirty="0" err="1">
                <a:sym typeface="Wingdings" panose="05000000000000000000" pitchFamily="2" charset="2"/>
              </a:rPr>
              <a:t>otherwise</a:t>
            </a:r>
            <a:endParaRPr lang="de-CH" sz="1100" dirty="0"/>
          </a:p>
        </p:txBody>
      </p:sp>
    </p:spTree>
    <p:extLst>
      <p:ext uri="{BB962C8B-B14F-4D97-AF65-F5344CB8AC3E}">
        <p14:creationId xmlns:p14="http://schemas.microsoft.com/office/powerpoint/2010/main" val="10568282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p:txBody>
          <a:bodyPr/>
          <a:lstStyle/>
          <a:p>
            <a:r>
              <a:rPr lang="de-CH" dirty="0"/>
              <a:t>Read </a:t>
            </a:r>
            <a:r>
              <a:rPr lang="de-CH" dirty="0" err="1"/>
              <a:t>Documentation</a:t>
            </a:r>
            <a:r>
              <a:rPr lang="de-CH" dirty="0"/>
              <a:t> (1)</a:t>
            </a:r>
            <a:endParaRPr lang="en-GB" dirty="0"/>
          </a:p>
        </p:txBody>
      </p:sp>
      <p:pic>
        <p:nvPicPr>
          <p:cNvPr id="6" name="Picture 5">
            <a:extLst>
              <a:ext uri="{FF2B5EF4-FFF2-40B4-BE49-F238E27FC236}">
                <a16:creationId xmlns:a16="http://schemas.microsoft.com/office/drawing/2014/main" id="{0B10A800-89D7-4FF5-AD0A-1DE96FCD719B}"/>
              </a:ext>
            </a:extLst>
          </p:cNvPr>
          <p:cNvPicPr>
            <a:picLocks noChangeAspect="1"/>
          </p:cNvPicPr>
          <p:nvPr/>
        </p:nvPicPr>
        <p:blipFill rotWithShape="1">
          <a:blip r:embed="rId2"/>
          <a:srcRect t="7369" b="65925"/>
          <a:stretch/>
        </p:blipFill>
        <p:spPr>
          <a:xfrm>
            <a:off x="409989" y="851503"/>
            <a:ext cx="7087886" cy="1373651"/>
          </a:xfrm>
          <a:prstGeom prst="rect">
            <a:avLst/>
          </a:prstGeom>
          <a:ln w="38100">
            <a:solidFill>
              <a:srgbClr val="FF0000"/>
            </a:solidFill>
          </a:ln>
        </p:spPr>
      </p:pic>
      <p:pic>
        <p:nvPicPr>
          <p:cNvPr id="7" name="Picture 6">
            <a:extLst>
              <a:ext uri="{FF2B5EF4-FFF2-40B4-BE49-F238E27FC236}">
                <a16:creationId xmlns:a16="http://schemas.microsoft.com/office/drawing/2014/main" id="{175BFE36-0F30-4742-9E25-6A5B567030A1}"/>
              </a:ext>
            </a:extLst>
          </p:cNvPr>
          <p:cNvPicPr>
            <a:picLocks noChangeAspect="1"/>
          </p:cNvPicPr>
          <p:nvPr/>
        </p:nvPicPr>
        <p:blipFill rotWithShape="1">
          <a:blip r:embed="rId2"/>
          <a:srcRect t="56647"/>
          <a:stretch/>
        </p:blipFill>
        <p:spPr>
          <a:xfrm>
            <a:off x="1837453" y="2350212"/>
            <a:ext cx="7087886" cy="2229875"/>
          </a:xfrm>
          <a:prstGeom prst="rect">
            <a:avLst/>
          </a:prstGeom>
        </p:spPr>
      </p:pic>
      <p:sp>
        <p:nvSpPr>
          <p:cNvPr id="3" name="Slide Number Placeholder 3">
            <a:extLst>
              <a:ext uri="{FF2B5EF4-FFF2-40B4-BE49-F238E27FC236}">
                <a16:creationId xmlns:a16="http://schemas.microsoft.com/office/drawing/2014/main" id="{33B68892-FB89-F8DF-E1B4-37B6BFC2A06F}"/>
              </a:ext>
            </a:extLst>
          </p:cNvPr>
          <p:cNvSpPr txBox="1">
            <a:spLocks/>
          </p:cNvSpPr>
          <p:nvPr/>
        </p:nvSpPr>
        <p:spPr>
          <a:xfrm>
            <a:off x="8545317" y="4766943"/>
            <a:ext cx="288000" cy="273844"/>
          </a:xfrm>
          <a:prstGeom prst="rect">
            <a:avLst/>
          </a:prstGeom>
        </p:spPr>
        <p:txBody>
          <a:bodyPr anchor="t">
            <a:normAutofit fontScale="62500" lnSpcReduction="20000"/>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spcAft>
                <a:spcPts val="600"/>
              </a:spcAft>
            </a:pPr>
            <a:fld id="{E5FDA4BF-9F52-4648-A04F-CE46871DE89F}" type="slidenum">
              <a:rPr lang="en-US" smtClean="0">
                <a:solidFill>
                  <a:schemeClr val="bg1"/>
                </a:solidFill>
              </a:rPr>
              <a:pPr>
                <a:spcAft>
                  <a:spcPts val="600"/>
                </a:spcAft>
              </a:pPr>
              <a:t>21</a:t>
            </a:fld>
            <a:endParaRPr lang="en-US">
              <a:solidFill>
                <a:schemeClr val="bg1"/>
              </a:solidFill>
            </a:endParaRPr>
          </a:p>
        </p:txBody>
      </p:sp>
    </p:spTree>
    <p:extLst>
      <p:ext uri="{BB962C8B-B14F-4D97-AF65-F5344CB8AC3E}">
        <p14:creationId xmlns:p14="http://schemas.microsoft.com/office/powerpoint/2010/main" val="13369518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0921-825B-4F01-B434-F18EC92753F3}"/>
              </a:ext>
            </a:extLst>
          </p:cNvPr>
          <p:cNvSpPr>
            <a:spLocks noGrp="1"/>
          </p:cNvSpPr>
          <p:nvPr>
            <p:ph type="title"/>
          </p:nvPr>
        </p:nvSpPr>
        <p:spPr/>
        <p:txBody>
          <a:bodyPr/>
          <a:lstStyle/>
          <a:p>
            <a:r>
              <a:rPr lang="de-CH" dirty="0"/>
              <a:t>Read </a:t>
            </a:r>
            <a:r>
              <a:rPr lang="de-CH" dirty="0" err="1"/>
              <a:t>Documentation</a:t>
            </a:r>
            <a:r>
              <a:rPr lang="de-CH" dirty="0"/>
              <a:t> (2)</a:t>
            </a:r>
            <a:endParaRPr lang="en-GB" dirty="0"/>
          </a:p>
        </p:txBody>
      </p:sp>
      <p:pic>
        <p:nvPicPr>
          <p:cNvPr id="7" name="Picture 6">
            <a:extLst>
              <a:ext uri="{FF2B5EF4-FFF2-40B4-BE49-F238E27FC236}">
                <a16:creationId xmlns:a16="http://schemas.microsoft.com/office/drawing/2014/main" id="{23682B33-8904-4FFF-B78F-ED1AB97C3774}"/>
              </a:ext>
            </a:extLst>
          </p:cNvPr>
          <p:cNvPicPr>
            <a:picLocks noChangeAspect="1"/>
          </p:cNvPicPr>
          <p:nvPr/>
        </p:nvPicPr>
        <p:blipFill>
          <a:blip r:embed="rId2"/>
          <a:stretch>
            <a:fillRect/>
          </a:stretch>
        </p:blipFill>
        <p:spPr>
          <a:xfrm>
            <a:off x="310683" y="838885"/>
            <a:ext cx="7938534" cy="1436773"/>
          </a:xfrm>
          <a:prstGeom prst="rect">
            <a:avLst/>
          </a:prstGeom>
        </p:spPr>
      </p:pic>
      <p:pic>
        <p:nvPicPr>
          <p:cNvPr id="9" name="Picture 8">
            <a:extLst>
              <a:ext uri="{FF2B5EF4-FFF2-40B4-BE49-F238E27FC236}">
                <a16:creationId xmlns:a16="http://schemas.microsoft.com/office/drawing/2014/main" id="{4669FCDC-427B-498C-8C8C-BC1C6CF5CE8D}"/>
              </a:ext>
            </a:extLst>
          </p:cNvPr>
          <p:cNvPicPr>
            <a:picLocks noChangeAspect="1"/>
          </p:cNvPicPr>
          <p:nvPr/>
        </p:nvPicPr>
        <p:blipFill>
          <a:blip r:embed="rId3"/>
          <a:stretch>
            <a:fillRect/>
          </a:stretch>
        </p:blipFill>
        <p:spPr>
          <a:xfrm>
            <a:off x="4806273" y="243443"/>
            <a:ext cx="4027044" cy="426188"/>
          </a:xfrm>
          <a:prstGeom prst="rect">
            <a:avLst/>
          </a:prstGeom>
          <a:ln w="28575">
            <a:solidFill>
              <a:srgbClr val="FF0000"/>
            </a:solidFill>
          </a:ln>
        </p:spPr>
      </p:pic>
      <p:pic>
        <p:nvPicPr>
          <p:cNvPr id="11" name="Picture 10">
            <a:extLst>
              <a:ext uri="{FF2B5EF4-FFF2-40B4-BE49-F238E27FC236}">
                <a16:creationId xmlns:a16="http://schemas.microsoft.com/office/drawing/2014/main" id="{57547AE8-0968-4833-A7FC-14BB0D058E37}"/>
              </a:ext>
            </a:extLst>
          </p:cNvPr>
          <p:cNvPicPr>
            <a:picLocks noChangeAspect="1"/>
          </p:cNvPicPr>
          <p:nvPr/>
        </p:nvPicPr>
        <p:blipFill>
          <a:blip r:embed="rId4"/>
          <a:stretch>
            <a:fillRect/>
          </a:stretch>
        </p:blipFill>
        <p:spPr>
          <a:xfrm>
            <a:off x="3038818" y="2275658"/>
            <a:ext cx="5858692" cy="2358959"/>
          </a:xfrm>
          <a:prstGeom prst="rect">
            <a:avLst/>
          </a:prstGeom>
        </p:spPr>
      </p:pic>
      <p:sp>
        <p:nvSpPr>
          <p:cNvPr id="3" name="Slide Number Placeholder 3">
            <a:extLst>
              <a:ext uri="{FF2B5EF4-FFF2-40B4-BE49-F238E27FC236}">
                <a16:creationId xmlns:a16="http://schemas.microsoft.com/office/drawing/2014/main" id="{546F8687-8435-F3A7-6823-15E0344D94A9}"/>
              </a:ext>
            </a:extLst>
          </p:cNvPr>
          <p:cNvSpPr txBox="1">
            <a:spLocks/>
          </p:cNvSpPr>
          <p:nvPr/>
        </p:nvSpPr>
        <p:spPr>
          <a:xfrm>
            <a:off x="8545317" y="4766943"/>
            <a:ext cx="288000" cy="273844"/>
          </a:xfrm>
          <a:prstGeom prst="rect">
            <a:avLst/>
          </a:prstGeom>
        </p:spPr>
        <p:txBody>
          <a:bodyPr anchor="t">
            <a:normAutofit fontScale="62500" lnSpcReduction="20000"/>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spcAft>
                <a:spcPts val="600"/>
              </a:spcAft>
            </a:pPr>
            <a:fld id="{E5FDA4BF-9F52-4648-A04F-CE46871DE89F}" type="slidenum">
              <a:rPr lang="en-US" smtClean="0">
                <a:solidFill>
                  <a:schemeClr val="bg1"/>
                </a:solidFill>
              </a:rPr>
              <a:pPr>
                <a:spcAft>
                  <a:spcPts val="600"/>
                </a:spcAft>
              </a:pPr>
              <a:t>22</a:t>
            </a:fld>
            <a:endParaRPr lang="en-US">
              <a:solidFill>
                <a:schemeClr val="bg1"/>
              </a:solidFill>
            </a:endParaRPr>
          </a:p>
        </p:txBody>
      </p:sp>
    </p:spTree>
    <p:extLst>
      <p:ext uri="{BB962C8B-B14F-4D97-AF65-F5344CB8AC3E}">
        <p14:creationId xmlns:p14="http://schemas.microsoft.com/office/powerpoint/2010/main" val="296795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lstStyle/>
          <a:p>
            <a:r>
              <a:rPr lang="de-CH" dirty="0" err="1"/>
              <a:t>Exercise</a:t>
            </a:r>
            <a:r>
              <a:rPr lang="de-CH" dirty="0"/>
              <a:t> 2:</a:t>
            </a:r>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a:xfrm>
            <a:off x="827999" y="3548063"/>
            <a:ext cx="7661093" cy="931862"/>
          </a:xfrm>
        </p:spPr>
        <p:txBody>
          <a:bodyPr/>
          <a:lstStyle/>
          <a:p>
            <a:r>
              <a:rPr lang="en-GB" sz="2800" i="1" dirty="0"/>
              <a:t>Let’s solve the exercise together…</a:t>
            </a:r>
          </a:p>
          <a:p>
            <a:r>
              <a:rPr lang="en-GB" sz="2800" i="1" dirty="0"/>
              <a:t>…to enable you to solve the assignment on your own!</a:t>
            </a:r>
          </a:p>
          <a:p>
            <a:endParaRPr lang="en-GB" sz="2800" i="1" dirty="0"/>
          </a:p>
        </p:txBody>
      </p:sp>
    </p:spTree>
    <p:extLst>
      <p:ext uri="{BB962C8B-B14F-4D97-AF65-F5344CB8AC3E}">
        <p14:creationId xmlns:p14="http://schemas.microsoft.com/office/powerpoint/2010/main" val="22994326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Short “summary” of Coding Python in 7 Slides</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a:xfrm>
            <a:off x="1548000" y="3001618"/>
            <a:ext cx="6444533" cy="1478308"/>
          </a:xfrm>
        </p:spPr>
        <p:txBody>
          <a:bodyPr>
            <a:normAutofit/>
          </a:bodyPr>
          <a:lstStyle/>
          <a:p>
            <a:pPr lvl="1">
              <a:lnSpc>
                <a:spcPct val="110000"/>
              </a:lnSpc>
            </a:pPr>
            <a:r>
              <a:rPr lang="en-US" sz="1600" dirty="0">
                <a:solidFill>
                  <a:srgbClr val="D9D9D9"/>
                </a:solidFill>
              </a:rPr>
              <a:t>Let’s take a look at the slides from last week and what is still open.</a:t>
            </a:r>
          </a:p>
        </p:txBody>
      </p:sp>
    </p:spTree>
    <p:extLst>
      <p:ext uri="{BB962C8B-B14F-4D97-AF65-F5344CB8AC3E}">
        <p14:creationId xmlns:p14="http://schemas.microsoft.com/office/powerpoint/2010/main" val="495190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C844-53FA-4800-844F-4FE428FF86F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29B9A38D-8242-4559-87E5-BFF64B525ED5}"/>
              </a:ext>
            </a:extLst>
          </p:cNvPr>
          <p:cNvSpPr>
            <a:spLocks noGrp="1"/>
          </p:cNvSpPr>
          <p:nvPr>
            <p:ph idx="1"/>
          </p:nvPr>
        </p:nvSpPr>
        <p:spPr>
          <a:xfrm>
            <a:off x="358775" y="1276350"/>
            <a:ext cx="5780328" cy="3203575"/>
          </a:xfrm>
        </p:spPr>
        <p:txBody>
          <a:bodyPr>
            <a:normAutofit fontScale="85000" lnSpcReduction="20000"/>
          </a:bodyPr>
          <a:lstStyle/>
          <a:p>
            <a:r>
              <a:rPr lang="en-US" dirty="0"/>
              <a:t>A Simple Calculator as your first computer program!</a:t>
            </a:r>
            <a:br>
              <a:rPr lang="en-US" dirty="0"/>
            </a:br>
            <a:endParaRPr lang="en-US" dirty="0"/>
          </a:p>
          <a:p>
            <a:pPr lvl="1"/>
            <a:r>
              <a:rPr lang="en-US" dirty="0"/>
              <a:t>You will learn how to assign values to variables and to do basic calculations</a:t>
            </a:r>
          </a:p>
          <a:p>
            <a:endParaRPr lang="en-US" dirty="0"/>
          </a:p>
          <a:p>
            <a:r>
              <a:rPr lang="en-US" dirty="0"/>
              <a:t>There are among others the following arithmetic operations in Python:</a:t>
            </a:r>
            <a:br>
              <a:rPr lang="en-US" dirty="0"/>
            </a:br>
            <a:endParaRPr lang="en-US" dirty="0"/>
          </a:p>
          <a:p>
            <a:pPr lvl="1"/>
            <a:r>
              <a:rPr lang="en-US" dirty="0"/>
              <a:t>Addition: +</a:t>
            </a:r>
          </a:p>
          <a:p>
            <a:pPr lvl="1"/>
            <a:r>
              <a:rPr lang="en-US" dirty="0"/>
              <a:t>Subtraction: -</a:t>
            </a:r>
          </a:p>
          <a:p>
            <a:pPr lvl="1"/>
            <a:r>
              <a:rPr lang="en-US" dirty="0"/>
              <a:t>Multiplication: *</a:t>
            </a:r>
          </a:p>
          <a:p>
            <a:pPr lvl="1"/>
            <a:r>
              <a:rPr lang="en-US" dirty="0"/>
              <a:t>Division: /</a:t>
            </a:r>
          </a:p>
          <a:p>
            <a:pPr lvl="1"/>
            <a:r>
              <a:rPr lang="en-US" dirty="0"/>
              <a:t>Power Function: **</a:t>
            </a:r>
          </a:p>
          <a:p>
            <a:pPr lvl="2"/>
            <a:r>
              <a:rPr lang="en-US" dirty="0"/>
              <a:t>Example: 3**2 = 9 same as 3^2 (often written like that in Excel)</a:t>
            </a:r>
          </a:p>
          <a:p>
            <a:pPr lvl="1"/>
            <a:r>
              <a:rPr lang="en-US" dirty="0"/>
              <a:t>Modulo Function: %</a:t>
            </a:r>
          </a:p>
          <a:p>
            <a:pPr lvl="2"/>
            <a:r>
              <a:rPr lang="en-US" dirty="0"/>
              <a:t>In computing, the modulo operation returns the remainder of a division, after one number is divided by another (called the modulus of the operation)</a:t>
            </a:r>
          </a:p>
          <a:p>
            <a:pPr lvl="2"/>
            <a:r>
              <a:rPr lang="en-US" dirty="0"/>
              <a:t>Example: 17 % 5 = 2 (15/5 = 3 </a:t>
            </a:r>
            <a:r>
              <a:rPr lang="en-US" dirty="0">
                <a:sym typeface="Wingdings" panose="05000000000000000000" pitchFamily="2" charset="2"/>
              </a:rPr>
              <a:t> the remainder up to 17 is 2)</a:t>
            </a:r>
          </a:p>
          <a:p>
            <a:pPr lvl="2"/>
            <a:r>
              <a:rPr lang="en-US" dirty="0">
                <a:sym typeface="Wingdings" panose="05000000000000000000" pitchFamily="2" charset="2"/>
              </a:rPr>
              <a:t>So, Modulo does integer divisions and returns the remainder</a:t>
            </a:r>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3669494B-756E-4AD7-88BC-6401ACC9D29B}"/>
              </a:ext>
            </a:extLst>
          </p:cNvPr>
          <p:cNvSpPr>
            <a:spLocks noGrp="1"/>
          </p:cNvSpPr>
          <p:nvPr>
            <p:ph type="sldNum" sz="quarter" idx="12"/>
          </p:nvPr>
        </p:nvSpPr>
        <p:spPr/>
        <p:txBody>
          <a:bodyPr/>
          <a:lstStyle/>
          <a:p>
            <a:fld id="{E5FDA4BF-9F52-4648-A04F-CE46871DE89F}" type="slidenum">
              <a:rPr lang="en-US"/>
              <a:pPr/>
              <a:t>25</a:t>
            </a:fld>
            <a:endParaRPr lang="en-US" dirty="0"/>
          </a:p>
        </p:txBody>
      </p:sp>
      <p:sp>
        <p:nvSpPr>
          <p:cNvPr id="11" name="Textplatzhalter 10">
            <a:extLst>
              <a:ext uri="{FF2B5EF4-FFF2-40B4-BE49-F238E27FC236}">
                <a16:creationId xmlns:a16="http://schemas.microsoft.com/office/drawing/2014/main" id="{A39BE07A-3C99-E770-B9DD-2B45B206D1F4}"/>
              </a:ext>
            </a:extLst>
          </p:cNvPr>
          <p:cNvSpPr>
            <a:spLocks noGrp="1"/>
          </p:cNvSpPr>
          <p:nvPr>
            <p:ph type="body" sz="quarter" idx="10"/>
          </p:nvPr>
        </p:nvSpPr>
        <p:spPr/>
        <p:txBody>
          <a:bodyPr/>
          <a:lstStyle/>
          <a:p>
            <a:endParaRPr lang="en-US"/>
          </a:p>
        </p:txBody>
      </p:sp>
      <p:pic>
        <p:nvPicPr>
          <p:cNvPr id="7" name="Grafik 6" descr="Ein Bild, das Text, Rechner, Elektronik, schwarz enthält.&#10;&#10;Automatisch generierte Beschreibung">
            <a:extLst>
              <a:ext uri="{FF2B5EF4-FFF2-40B4-BE49-F238E27FC236}">
                <a16:creationId xmlns:a16="http://schemas.microsoft.com/office/drawing/2014/main" id="{353939DE-932B-12CB-38B4-F4098574D0FA}"/>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592005" y="784754"/>
            <a:ext cx="2261717" cy="4085227"/>
          </a:xfrm>
          <a:prstGeom prst="rect">
            <a:avLst/>
          </a:prstGeom>
        </p:spPr>
      </p:pic>
      <p:pic>
        <p:nvPicPr>
          <p:cNvPr id="8" name="Graphic 7" descr="Checkmark with solid fill">
            <a:extLst>
              <a:ext uri="{FF2B5EF4-FFF2-40B4-BE49-F238E27FC236}">
                <a16:creationId xmlns:a16="http://schemas.microsoft.com/office/drawing/2014/main" id="{504A678D-5F1D-D35F-56FD-FD5E5D956AC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31679242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456A-8FF1-4164-B0B6-A6091F6A194D}"/>
              </a:ext>
            </a:extLst>
          </p:cNvPr>
          <p:cNvSpPr>
            <a:spLocks noGrp="1"/>
          </p:cNvSpPr>
          <p:nvPr>
            <p:ph type="title"/>
          </p:nvPr>
        </p:nvSpPr>
        <p:spPr/>
        <p:txBody>
          <a:bodyPr/>
          <a:lstStyle/>
          <a:p>
            <a:r>
              <a:rPr lang="en-US" dirty="0"/>
              <a:t>Assigning a value to a variable</a:t>
            </a:r>
          </a:p>
        </p:txBody>
      </p:sp>
      <p:sp>
        <p:nvSpPr>
          <p:cNvPr id="3" name="Content Placeholder 2">
            <a:extLst>
              <a:ext uri="{FF2B5EF4-FFF2-40B4-BE49-F238E27FC236}">
                <a16:creationId xmlns:a16="http://schemas.microsoft.com/office/drawing/2014/main" id="{43424ED6-2BDF-4AD4-9B6D-CA230FAACBBD}"/>
              </a:ext>
            </a:extLst>
          </p:cNvPr>
          <p:cNvSpPr>
            <a:spLocks noGrp="1"/>
          </p:cNvSpPr>
          <p:nvPr>
            <p:ph idx="1"/>
          </p:nvPr>
        </p:nvSpPr>
        <p:spPr/>
        <p:txBody>
          <a:bodyPr/>
          <a:lstStyle/>
          <a:p>
            <a:r>
              <a:rPr lang="en-US" dirty="0"/>
              <a:t>The equal sign (=) is used to assign values to variables</a:t>
            </a:r>
          </a:p>
          <a:p>
            <a:endParaRPr lang="en-US" dirty="0"/>
          </a:p>
          <a:p>
            <a:r>
              <a:rPr lang="en-US" dirty="0">
                <a:latin typeface="Courier New" panose="02070309020205020404" pitchFamily="49" charset="0"/>
                <a:cs typeface="Courier New" panose="02070309020205020404" pitchFamily="49" charset="0"/>
              </a:rPr>
              <a:t>x = 5</a:t>
            </a:r>
          </a:p>
          <a:p>
            <a:r>
              <a:rPr lang="en-US" dirty="0">
                <a:latin typeface="Courier New" panose="02070309020205020404" pitchFamily="49" charset="0"/>
                <a:cs typeface="Courier New" panose="02070309020205020404" pitchFamily="49" charset="0"/>
              </a:rPr>
              <a:t>y = True</a:t>
            </a:r>
          </a:p>
          <a:p>
            <a:endParaRPr lang="en-US" dirty="0">
              <a:latin typeface="Courier New" panose="02070309020205020404" pitchFamily="49" charset="0"/>
              <a:cs typeface="Courier New" panose="02070309020205020404" pitchFamily="49" charset="0"/>
            </a:endParaRPr>
          </a:p>
          <a:p>
            <a:r>
              <a:rPr lang="en-US" dirty="0"/>
              <a:t>etc.</a:t>
            </a: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2"/>
          </p:nvPr>
        </p:nvSpPr>
        <p:spPr/>
        <p:txBody>
          <a:bodyPr/>
          <a:lstStyle/>
          <a:p>
            <a:fld id="{E5FDA4BF-9F52-4648-A04F-CE46871DE89F}" type="slidenum">
              <a:rPr lang="en-US" smtClean="0"/>
              <a:pPr/>
              <a:t>26</a:t>
            </a:fld>
            <a:endParaRPr lang="en-US"/>
          </a:p>
        </p:txBody>
      </p:sp>
      <p:pic>
        <p:nvPicPr>
          <p:cNvPr id="5" name="Grafik 4">
            <a:extLst>
              <a:ext uri="{FF2B5EF4-FFF2-40B4-BE49-F238E27FC236}">
                <a16:creationId xmlns:a16="http://schemas.microsoft.com/office/drawing/2014/main" id="{9CDB128C-405E-AAA1-1E63-D6D280504391}"/>
              </a:ext>
            </a:extLst>
          </p:cNvPr>
          <p:cNvPicPr>
            <a:picLocks noChangeAspect="1"/>
          </p:cNvPicPr>
          <p:nvPr/>
        </p:nvPicPr>
        <p:blipFill>
          <a:blip r:embed="rId2"/>
          <a:stretch>
            <a:fillRect/>
          </a:stretch>
        </p:blipFill>
        <p:spPr>
          <a:xfrm>
            <a:off x="6449297" y="735013"/>
            <a:ext cx="2335928" cy="2659633"/>
          </a:xfrm>
          <a:prstGeom prst="rect">
            <a:avLst/>
          </a:prstGeom>
        </p:spPr>
      </p:pic>
      <p:pic>
        <p:nvPicPr>
          <p:cNvPr id="6" name="Graphic 5" descr="Checkmark with solid fill">
            <a:extLst>
              <a:ext uri="{FF2B5EF4-FFF2-40B4-BE49-F238E27FC236}">
                <a16:creationId xmlns:a16="http://schemas.microsoft.com/office/drawing/2014/main" id="{C6B5C800-6E8E-EDC1-CDAB-F6B1029D8C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15356064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(1)</a:t>
            </a:r>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27</a:t>
            </a:fld>
            <a:endParaRPr lang="en-US"/>
          </a:p>
        </p:txBody>
      </p:sp>
      <p:pic>
        <p:nvPicPr>
          <p:cNvPr id="5" name="Grafik 4">
            <a:extLst>
              <a:ext uri="{FF2B5EF4-FFF2-40B4-BE49-F238E27FC236}">
                <a16:creationId xmlns:a16="http://schemas.microsoft.com/office/drawing/2014/main" id="{C710FA23-D292-2C2D-E808-A26776B0D522}"/>
              </a:ext>
            </a:extLst>
          </p:cNvPr>
          <p:cNvPicPr>
            <a:picLocks noChangeAspect="1"/>
          </p:cNvPicPr>
          <p:nvPr/>
        </p:nvPicPr>
        <p:blipFill rotWithShape="1">
          <a:blip r:embed="rId2"/>
          <a:srcRect t="28500"/>
          <a:stretch/>
        </p:blipFill>
        <p:spPr>
          <a:xfrm>
            <a:off x="5454876" y="1276350"/>
            <a:ext cx="3330349" cy="2410346"/>
          </a:xfrm>
          <a:prstGeom prst="rect">
            <a:avLst/>
          </a:prstGeom>
        </p:spPr>
      </p:pic>
      <p:pic>
        <p:nvPicPr>
          <p:cNvPr id="6" name="Graphic 5" descr="Checkmark with solid fill">
            <a:extLst>
              <a:ext uri="{FF2B5EF4-FFF2-40B4-BE49-F238E27FC236}">
                <a16:creationId xmlns:a16="http://schemas.microsoft.com/office/drawing/2014/main" id="{0566A952-1E0F-E6F2-5F60-D58EF80817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12569468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(2)</a:t>
            </a:r>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num = 4</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28</a:t>
            </a:fld>
            <a:endParaRPr lang="en-US"/>
          </a:p>
        </p:txBody>
      </p:sp>
      <p:pic>
        <p:nvPicPr>
          <p:cNvPr id="5" name="Grafik 4">
            <a:extLst>
              <a:ext uri="{FF2B5EF4-FFF2-40B4-BE49-F238E27FC236}">
                <a16:creationId xmlns:a16="http://schemas.microsoft.com/office/drawing/2014/main" id="{72BE9AD9-BD8A-B0C6-9572-C43C2120F081}"/>
              </a:ext>
            </a:extLst>
          </p:cNvPr>
          <p:cNvPicPr>
            <a:picLocks noChangeAspect="1"/>
          </p:cNvPicPr>
          <p:nvPr/>
        </p:nvPicPr>
        <p:blipFill>
          <a:blip r:embed="rId2"/>
          <a:stretch>
            <a:fillRect/>
          </a:stretch>
        </p:blipFill>
        <p:spPr>
          <a:xfrm>
            <a:off x="5203767" y="1276350"/>
            <a:ext cx="3581458" cy="3294139"/>
          </a:xfrm>
          <a:prstGeom prst="rect">
            <a:avLst/>
          </a:prstGeom>
        </p:spPr>
      </p:pic>
      <p:pic>
        <p:nvPicPr>
          <p:cNvPr id="6" name="Grafik 5">
            <a:extLst>
              <a:ext uri="{FF2B5EF4-FFF2-40B4-BE49-F238E27FC236}">
                <a16:creationId xmlns:a16="http://schemas.microsoft.com/office/drawing/2014/main" id="{A0D6DE72-B453-B5A8-B07D-363340279E3B}"/>
              </a:ext>
            </a:extLst>
          </p:cNvPr>
          <p:cNvPicPr>
            <a:picLocks noChangeAspect="1"/>
          </p:cNvPicPr>
          <p:nvPr/>
        </p:nvPicPr>
        <p:blipFill>
          <a:blip r:embed="rId3"/>
          <a:stretch>
            <a:fillRect/>
          </a:stretch>
        </p:blipFill>
        <p:spPr>
          <a:xfrm>
            <a:off x="7254047" y="3803896"/>
            <a:ext cx="1179330" cy="1237211"/>
          </a:xfrm>
          <a:prstGeom prst="rect">
            <a:avLst/>
          </a:prstGeom>
        </p:spPr>
      </p:pic>
      <p:pic>
        <p:nvPicPr>
          <p:cNvPr id="7" name="Graphic 6" descr="Checkmark with solid fill">
            <a:extLst>
              <a:ext uri="{FF2B5EF4-FFF2-40B4-BE49-F238E27FC236}">
                <a16:creationId xmlns:a16="http://schemas.microsoft.com/office/drawing/2014/main" id="{FF55CD61-690C-0D1C-275B-4EDC8C695F7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40973849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(3)</a:t>
            </a:r>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num = 5</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29</a:t>
            </a:fld>
            <a:endParaRPr lang="en-US"/>
          </a:p>
        </p:txBody>
      </p:sp>
      <p:pic>
        <p:nvPicPr>
          <p:cNvPr id="6" name="Grafik 5">
            <a:extLst>
              <a:ext uri="{FF2B5EF4-FFF2-40B4-BE49-F238E27FC236}">
                <a16:creationId xmlns:a16="http://schemas.microsoft.com/office/drawing/2014/main" id="{69FB032E-74E0-808F-1609-93417CD8E3AC}"/>
              </a:ext>
            </a:extLst>
          </p:cNvPr>
          <p:cNvPicPr>
            <a:picLocks noChangeAspect="1"/>
          </p:cNvPicPr>
          <p:nvPr/>
        </p:nvPicPr>
        <p:blipFill>
          <a:blip r:embed="rId2"/>
          <a:stretch>
            <a:fillRect/>
          </a:stretch>
        </p:blipFill>
        <p:spPr>
          <a:xfrm>
            <a:off x="5313050" y="1276350"/>
            <a:ext cx="3472176" cy="3203574"/>
          </a:xfrm>
          <a:prstGeom prst="rect">
            <a:avLst/>
          </a:prstGeom>
        </p:spPr>
      </p:pic>
      <p:pic>
        <p:nvPicPr>
          <p:cNvPr id="7" name="Grafik 6">
            <a:extLst>
              <a:ext uri="{FF2B5EF4-FFF2-40B4-BE49-F238E27FC236}">
                <a16:creationId xmlns:a16="http://schemas.microsoft.com/office/drawing/2014/main" id="{705BB66F-51A9-67DA-5315-F13F56483B96}"/>
              </a:ext>
            </a:extLst>
          </p:cNvPr>
          <p:cNvPicPr>
            <a:picLocks noChangeAspect="1"/>
          </p:cNvPicPr>
          <p:nvPr/>
        </p:nvPicPr>
        <p:blipFill>
          <a:blip r:embed="rId3"/>
          <a:stretch>
            <a:fillRect/>
          </a:stretch>
        </p:blipFill>
        <p:spPr>
          <a:xfrm>
            <a:off x="7178116" y="3734970"/>
            <a:ext cx="1193261" cy="1306137"/>
          </a:xfrm>
          <a:prstGeom prst="rect">
            <a:avLst/>
          </a:prstGeom>
        </p:spPr>
      </p:pic>
      <p:pic>
        <p:nvPicPr>
          <p:cNvPr id="5" name="Graphic 4" descr="Checkmark with solid fill">
            <a:extLst>
              <a:ext uri="{FF2B5EF4-FFF2-40B4-BE49-F238E27FC236}">
                <a16:creationId xmlns:a16="http://schemas.microsoft.com/office/drawing/2014/main" id="{63E06B13-FFFC-5AAB-65F3-5CA29248B82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33439" y="1890"/>
            <a:ext cx="751786" cy="751786"/>
          </a:xfrm>
          <a:prstGeom prst="rect">
            <a:avLst/>
          </a:prstGeom>
        </p:spPr>
      </p:pic>
    </p:spTree>
    <p:extLst>
      <p:ext uri="{BB962C8B-B14F-4D97-AF65-F5344CB8AC3E}">
        <p14:creationId xmlns:p14="http://schemas.microsoft.com/office/powerpoint/2010/main" val="2154430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a:t>Discussion of assignment 1 and the respective quiz</a:t>
            </a:r>
          </a:p>
        </p:txBody>
      </p:sp>
    </p:spTree>
    <p:extLst>
      <p:ext uri="{BB962C8B-B14F-4D97-AF65-F5344CB8AC3E}">
        <p14:creationId xmlns:p14="http://schemas.microsoft.com/office/powerpoint/2010/main" val="8609055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16DE5-16C7-46BC-9A07-F2E4099DED56}"/>
              </a:ext>
            </a:extLst>
          </p:cNvPr>
          <p:cNvSpPr>
            <a:spLocks noGrp="1"/>
          </p:cNvSpPr>
          <p:nvPr>
            <p:ph type="title"/>
          </p:nvPr>
        </p:nvSpPr>
        <p:spPr/>
        <p:txBody>
          <a:bodyPr/>
          <a:lstStyle/>
          <a:p>
            <a:r>
              <a:rPr lang="en-US" dirty="0"/>
              <a:t>Functions </a:t>
            </a:r>
            <a:r>
              <a:rPr lang="en-US" dirty="0">
                <a:sym typeface="Wingdings" panose="05000000000000000000" pitchFamily="2" charset="2"/>
              </a:rPr>
              <a:t> </a:t>
            </a:r>
            <a:r>
              <a:rPr lang="en-US" dirty="0">
                <a:solidFill>
                  <a:srgbClr val="FF0000"/>
                </a:solidFill>
                <a:sym typeface="Wingdings" panose="05000000000000000000" pitchFamily="2" charset="2"/>
              </a:rPr>
              <a:t>next week</a:t>
            </a:r>
            <a:endParaRPr lang="en-US" dirty="0"/>
          </a:p>
        </p:txBody>
      </p:sp>
      <p:sp>
        <p:nvSpPr>
          <p:cNvPr id="3" name="Content Placeholder 2">
            <a:extLst>
              <a:ext uri="{FF2B5EF4-FFF2-40B4-BE49-F238E27FC236}">
                <a16:creationId xmlns:a16="http://schemas.microsoft.com/office/drawing/2014/main" id="{6498F447-A2CB-459E-9001-15E6D0525E11}"/>
              </a:ext>
            </a:extLst>
          </p:cNvPr>
          <p:cNvSpPr>
            <a:spLocks noGrp="1"/>
          </p:cNvSpPr>
          <p:nvPr>
            <p:ph idx="1"/>
          </p:nvPr>
        </p:nvSpPr>
        <p:spPr>
          <a:xfrm>
            <a:off x="358775" y="1276350"/>
            <a:ext cx="5385320" cy="3203575"/>
          </a:xfrm>
        </p:spPr>
        <p:txBody>
          <a:bodyPr>
            <a:normAutofit/>
          </a:bodyPr>
          <a:lstStyle/>
          <a:p>
            <a:r>
              <a:rPr lang="en-US" dirty="0"/>
              <a:t>A function is a block of code that only runs when it is called by its </a:t>
            </a:r>
            <a:r>
              <a:rPr lang="en-US" dirty="0">
                <a:solidFill>
                  <a:schemeClr val="accent3"/>
                </a:solidFill>
              </a:rPr>
              <a:t>function name</a:t>
            </a:r>
          </a:p>
          <a:p>
            <a:r>
              <a:rPr lang="en-US" dirty="0"/>
              <a:t>You can pass data, known as </a:t>
            </a:r>
            <a:r>
              <a:rPr lang="en-US" dirty="0">
                <a:solidFill>
                  <a:schemeClr val="accent4"/>
                </a:solidFill>
              </a:rPr>
              <a:t>parameters</a:t>
            </a:r>
            <a:r>
              <a:rPr lang="en-US" dirty="0"/>
              <a:t>, into a function.</a:t>
            </a:r>
          </a:p>
          <a:p>
            <a:r>
              <a:rPr lang="en-US" dirty="0"/>
              <a:t>A function can </a:t>
            </a:r>
            <a:r>
              <a:rPr lang="en-US" dirty="0">
                <a:solidFill>
                  <a:schemeClr val="accent1"/>
                </a:solidFill>
              </a:rPr>
              <a:t>return data </a:t>
            </a:r>
            <a:r>
              <a:rPr lang="en-US" dirty="0"/>
              <a:t>as a result.</a:t>
            </a:r>
          </a:p>
          <a:p>
            <a:pPr marL="0" indent="0"/>
            <a:endParaRPr lang="en-US" dirty="0"/>
          </a:p>
          <a:p>
            <a:r>
              <a:rPr lang="en-US" dirty="0">
                <a:latin typeface="Courier New" panose="02070309020205020404" pitchFamily="49" charset="0"/>
                <a:cs typeface="Courier New" panose="02070309020205020404" pitchFamily="49" charset="0"/>
              </a:rPr>
              <a:t>def </a:t>
            </a:r>
            <a:r>
              <a:rPr lang="en-US" dirty="0" err="1">
                <a:solidFill>
                  <a:schemeClr val="accent3"/>
                </a:solidFill>
                <a:latin typeface="Courier New" panose="02070309020205020404" pitchFamily="49" charset="0"/>
                <a:cs typeface="Courier New" panose="02070309020205020404" pitchFamily="49" charset="0"/>
              </a:rPr>
              <a:t>my_function</a:t>
            </a:r>
            <a:r>
              <a:rPr lang="en-US" dirty="0">
                <a:latin typeface="Courier New" panose="02070309020205020404" pitchFamily="49" charset="0"/>
                <a:cs typeface="Courier New" panose="02070309020205020404" pitchFamily="49" charset="0"/>
              </a:rPr>
              <a:t>(</a:t>
            </a:r>
            <a:r>
              <a:rPr lang="en-US" dirty="0">
                <a:solidFill>
                  <a:schemeClr val="accent4"/>
                </a:solidFill>
                <a:latin typeface="Courier New" panose="02070309020205020404" pitchFamily="49" charset="0"/>
                <a:cs typeface="Courier New" panose="02070309020205020404" pitchFamily="49" charset="0"/>
              </a:rPr>
              <a:t>number</a:t>
            </a:r>
            <a:r>
              <a:rPr lang="en-US" dirty="0">
                <a:latin typeface="Courier New" panose="02070309020205020404" pitchFamily="49" charset="0"/>
                <a:cs typeface="Courier New" panose="02070309020205020404" pitchFamily="49" charset="0"/>
              </a:rPr>
              <a:t>):</a:t>
            </a:r>
          </a:p>
          <a:p>
            <a:pPr marL="0" indent="0"/>
            <a:r>
              <a:rPr lang="en-US" dirty="0">
                <a:latin typeface="Courier New" panose="02070309020205020404" pitchFamily="49" charset="0"/>
                <a:cs typeface="Courier New" panose="02070309020205020404" pitchFamily="49" charset="0"/>
              </a:rPr>
              <a:t>	x = 5</a:t>
            </a:r>
          </a:p>
          <a:p>
            <a:pPr marL="0" indent="0"/>
            <a:r>
              <a:rPr lang="en-US" dirty="0">
                <a:latin typeface="Courier New" panose="02070309020205020404" pitchFamily="49" charset="0"/>
                <a:cs typeface="Courier New" panose="02070309020205020404" pitchFamily="49" charset="0"/>
              </a:rPr>
              <a:t>	y = 3</a:t>
            </a:r>
          </a:p>
          <a:p>
            <a:pPr marL="0" indent="0"/>
            <a:r>
              <a:rPr lang="en-US" dirty="0">
                <a:latin typeface="Courier New" panose="02070309020205020404" pitchFamily="49" charset="0"/>
                <a:cs typeface="Courier New" panose="02070309020205020404" pitchFamily="49" charset="0"/>
              </a:rPr>
              <a:t>	z = x + y + number</a:t>
            </a:r>
          </a:p>
          <a:p>
            <a:pPr marL="0" indent="0"/>
            <a:r>
              <a:rPr lang="en-US" dirty="0">
                <a:solidFill>
                  <a:schemeClr val="accent6"/>
                </a:solidFill>
                <a:latin typeface="Courier New" panose="02070309020205020404" pitchFamily="49" charset="0"/>
                <a:cs typeface="Courier New" panose="02070309020205020404" pitchFamily="49" charset="0"/>
              </a:rPr>
              <a:t>	return z</a:t>
            </a:r>
          </a:p>
          <a:p>
            <a:pPr marL="0" indent="0"/>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solidFill>
                  <a:schemeClr val="accent3"/>
                </a:solidFill>
                <a:latin typeface="Courier New" panose="02070309020205020404" pitchFamily="49" charset="0"/>
                <a:cs typeface="Courier New" panose="02070309020205020404" pitchFamily="49" charset="0"/>
              </a:rPr>
              <a:t>my_function</a:t>
            </a:r>
            <a:r>
              <a:rPr lang="en-US" dirty="0">
                <a:latin typeface="Courier New" panose="02070309020205020404" pitchFamily="49" charset="0"/>
                <a:cs typeface="Courier New" panose="02070309020205020404" pitchFamily="49" charset="0"/>
              </a:rPr>
              <a:t>(</a:t>
            </a:r>
            <a:r>
              <a:rPr lang="en-US" dirty="0">
                <a:solidFill>
                  <a:schemeClr val="accent4"/>
                </a:solidFill>
                <a:latin typeface="Courier New" panose="02070309020205020404" pitchFamily="49" charset="0"/>
                <a:cs typeface="Courier New" panose="02070309020205020404" pitchFamily="49" charset="0"/>
              </a:rPr>
              <a:t>2</a:t>
            </a:r>
            <a:r>
              <a:rPr lang="en-US" dirty="0">
                <a:latin typeface="Courier New" panose="02070309020205020404" pitchFamily="49" charset="0"/>
                <a:cs typeface="Courier New" panose="02070309020205020404" pitchFamily="49" charset="0"/>
              </a:rPr>
              <a:t>))    # this is the function call </a:t>
            </a:r>
          </a:p>
          <a:p>
            <a:endParaRPr lang="en-US" dirty="0"/>
          </a:p>
          <a:p>
            <a:endParaRPr lang="en-US" dirty="0"/>
          </a:p>
          <a:p>
            <a:endParaRPr lang="en-US" dirty="0"/>
          </a:p>
          <a:p>
            <a:pPr marL="0" indent="0"/>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49C5A542-1E63-473B-A589-121627DC904E}"/>
              </a:ext>
            </a:extLst>
          </p:cNvPr>
          <p:cNvSpPr>
            <a:spLocks noGrp="1"/>
          </p:cNvSpPr>
          <p:nvPr>
            <p:ph type="sldNum" sz="quarter" idx="12"/>
          </p:nvPr>
        </p:nvSpPr>
        <p:spPr/>
        <p:txBody>
          <a:bodyPr/>
          <a:lstStyle/>
          <a:p>
            <a:fld id="{E5FDA4BF-9F52-4648-A04F-CE46871DE89F}" type="slidenum">
              <a:rPr lang="en-US" smtClean="0"/>
              <a:t>30</a:t>
            </a:fld>
            <a:endParaRPr lang="en-US"/>
          </a:p>
        </p:txBody>
      </p:sp>
      <p:pic>
        <p:nvPicPr>
          <p:cNvPr id="5" name="Grafik 4">
            <a:extLst>
              <a:ext uri="{FF2B5EF4-FFF2-40B4-BE49-F238E27FC236}">
                <a16:creationId xmlns:a16="http://schemas.microsoft.com/office/drawing/2014/main" id="{EF627AEB-682A-4A18-4C69-9FDB5CFC4BE0}"/>
              </a:ext>
            </a:extLst>
          </p:cNvPr>
          <p:cNvPicPr>
            <a:picLocks noChangeAspect="1"/>
          </p:cNvPicPr>
          <p:nvPr/>
        </p:nvPicPr>
        <p:blipFill>
          <a:blip r:embed="rId2"/>
          <a:stretch>
            <a:fillRect/>
          </a:stretch>
        </p:blipFill>
        <p:spPr>
          <a:xfrm>
            <a:off x="6118167" y="1273238"/>
            <a:ext cx="2667058" cy="3183859"/>
          </a:xfrm>
          <a:prstGeom prst="rect">
            <a:avLst/>
          </a:prstGeom>
        </p:spPr>
      </p:pic>
      <p:pic>
        <p:nvPicPr>
          <p:cNvPr id="6" name="Grafik 5">
            <a:extLst>
              <a:ext uri="{FF2B5EF4-FFF2-40B4-BE49-F238E27FC236}">
                <a16:creationId xmlns:a16="http://schemas.microsoft.com/office/drawing/2014/main" id="{6CC1F008-2B9E-B2E4-B896-1BA92098F7D1}"/>
              </a:ext>
            </a:extLst>
          </p:cNvPr>
          <p:cNvPicPr>
            <a:picLocks noChangeAspect="1"/>
          </p:cNvPicPr>
          <p:nvPr/>
        </p:nvPicPr>
        <p:blipFill>
          <a:blip r:embed="rId3"/>
          <a:stretch>
            <a:fillRect/>
          </a:stretch>
        </p:blipFill>
        <p:spPr>
          <a:xfrm>
            <a:off x="7563706" y="3498736"/>
            <a:ext cx="1006767" cy="1113444"/>
          </a:xfrm>
          <a:prstGeom prst="rect">
            <a:avLst/>
          </a:prstGeom>
        </p:spPr>
      </p:pic>
    </p:spTree>
    <p:extLst>
      <p:ext uri="{BB962C8B-B14F-4D97-AF65-F5344CB8AC3E}">
        <p14:creationId xmlns:p14="http://schemas.microsoft.com/office/powerpoint/2010/main" val="20384741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7D96D-66B8-41BC-B879-E1D0BD669620}"/>
              </a:ext>
            </a:extLst>
          </p:cNvPr>
          <p:cNvSpPr>
            <a:spLocks noGrp="1"/>
          </p:cNvSpPr>
          <p:nvPr>
            <p:ph type="title"/>
          </p:nvPr>
        </p:nvSpPr>
        <p:spPr/>
        <p:txBody>
          <a:bodyPr/>
          <a:lstStyle/>
          <a:p>
            <a:r>
              <a:rPr lang="en-US" dirty="0"/>
              <a:t>Python data types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06399AC7-7FC2-43B8-8381-1D8BD2A049B2}"/>
              </a:ext>
            </a:extLst>
          </p:cNvPr>
          <p:cNvSpPr>
            <a:spLocks noGrp="1"/>
          </p:cNvSpPr>
          <p:nvPr>
            <p:ph idx="1"/>
          </p:nvPr>
        </p:nvSpPr>
        <p:spPr/>
        <p:txBody>
          <a:bodyPr>
            <a:normAutofit fontScale="77500" lnSpcReduction="20000"/>
          </a:bodyPr>
          <a:lstStyle/>
          <a:p>
            <a:r>
              <a:rPr lang="en-US" dirty="0"/>
              <a:t>Python has five standard data types:</a:t>
            </a:r>
            <a:br>
              <a:rPr lang="en-US" dirty="0"/>
            </a:br>
            <a:endParaRPr lang="en-US" dirty="0"/>
          </a:p>
          <a:p>
            <a:pPr lvl="1"/>
            <a:r>
              <a:rPr lang="en-US" dirty="0"/>
              <a:t>Numbers</a:t>
            </a:r>
          </a:p>
          <a:p>
            <a:pPr lvl="1"/>
            <a:r>
              <a:rPr lang="en-US" dirty="0">
                <a:solidFill>
                  <a:srgbClr val="FF0000"/>
                </a:solidFill>
              </a:rPr>
              <a:t>Sequences</a:t>
            </a:r>
            <a:r>
              <a:rPr lang="en-US" dirty="0"/>
              <a:t> (Strings, </a:t>
            </a:r>
            <a:r>
              <a:rPr lang="en-US" dirty="0">
                <a:solidFill>
                  <a:srgbClr val="FF0000"/>
                </a:solidFill>
              </a:rPr>
              <a:t>Lists, Tuples)</a:t>
            </a:r>
          </a:p>
          <a:p>
            <a:pPr lvl="1"/>
            <a:r>
              <a:rPr lang="en-US" dirty="0">
                <a:solidFill>
                  <a:srgbClr val="FF0000"/>
                </a:solidFill>
              </a:rPr>
              <a:t>Dictionaries</a:t>
            </a:r>
          </a:p>
          <a:p>
            <a:pPr lvl="1"/>
            <a:r>
              <a:rPr lang="en-US" dirty="0">
                <a:solidFill>
                  <a:srgbClr val="FF0000"/>
                </a:solidFill>
              </a:rPr>
              <a:t>Sets</a:t>
            </a:r>
          </a:p>
          <a:p>
            <a:pPr lvl="1"/>
            <a:r>
              <a:rPr lang="en-US" dirty="0"/>
              <a:t>Boolean</a:t>
            </a:r>
          </a:p>
          <a:p>
            <a:endParaRPr lang="en-US" dirty="0"/>
          </a:p>
          <a:p>
            <a:r>
              <a:rPr lang="en-US" dirty="0"/>
              <a:t>Python sets the variable type based on the value that is assigned to it. Unlike more other languages, python will change the variable type if the variable value is set to another value. </a:t>
            </a:r>
            <a:br>
              <a:rPr lang="en-US" dirty="0"/>
            </a:br>
            <a:br>
              <a:rPr lang="en-US" dirty="0"/>
            </a:br>
            <a:r>
              <a:rPr lang="en-US" dirty="0"/>
              <a:t>For example:</a:t>
            </a:r>
            <a:br>
              <a:rPr lang="en-US" dirty="0"/>
            </a:br>
            <a:endParaRPr lang="en-US" dirty="0"/>
          </a:p>
          <a:p>
            <a:pPr marL="179387" lvl="1" indent="0">
              <a:buNone/>
            </a:pPr>
            <a:r>
              <a:rPr lang="en-US" dirty="0">
                <a:latin typeface="Courier New" panose="02070309020205020404" pitchFamily="49" charset="0"/>
                <a:cs typeface="Courier New" panose="02070309020205020404" pitchFamily="49" charset="0"/>
              </a:rPr>
              <a:t>var = 123     		# this will create a variable with type integer</a:t>
            </a:r>
          </a:p>
          <a:p>
            <a:pPr marL="179387" lvl="1" indent="0">
              <a:buNone/>
            </a:pPr>
            <a:r>
              <a:rPr lang="en-US" dirty="0">
                <a:latin typeface="Courier New" panose="02070309020205020404" pitchFamily="49" charset="0"/>
                <a:cs typeface="Courier New" panose="02070309020205020404" pitchFamily="49" charset="0"/>
              </a:rPr>
              <a:t>var = ‘john’  		# the “var” variable has now as type string</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pPr marL="179387" lvl="1" indent="0">
              <a:buNone/>
            </a:pPr>
            <a:r>
              <a:rPr lang="en-US" dirty="0">
                <a:latin typeface="Courier New" panose="02070309020205020404" pitchFamily="49" charset="0"/>
                <a:cs typeface="Courier New" panose="02070309020205020404" pitchFamily="49" charset="0"/>
              </a:rPr>
              <a:t>type(var) 		</a:t>
            </a:r>
            <a:r>
              <a:rPr lang="en-US" dirty="0">
                <a:latin typeface="Courier New" panose="02070309020205020404" pitchFamily="49" charset="0"/>
                <a:cs typeface="Courier New" panose="02070309020205020404" pitchFamily="49" charset="0"/>
                <a:sym typeface="Wingdings" panose="05000000000000000000" pitchFamily="2" charset="2"/>
              </a:rPr>
              <a:t># returns the data type of the “var” variable</a:t>
            </a:r>
          </a:p>
          <a:p>
            <a:pPr marL="179387" lvl="1" indent="0">
              <a:buNone/>
            </a:pPr>
            <a:r>
              <a:rPr lang="en-US" dirty="0">
                <a:latin typeface="Courier New" panose="02070309020205020404" pitchFamily="49" charset="0"/>
                <a:cs typeface="Courier New" panose="02070309020205020404" pitchFamily="49" charset="0"/>
                <a:sym typeface="Wingdings" panose="05000000000000000000" pitchFamily="2" charset="2"/>
              </a:rPr>
              <a:t>var_2 = ‘5’</a:t>
            </a:r>
            <a:br>
              <a:rPr lang="en-US" dirty="0">
                <a:latin typeface="Courier New" panose="02070309020205020404" pitchFamily="49" charset="0"/>
                <a:cs typeface="Courier New" panose="02070309020205020404" pitchFamily="49" charset="0"/>
                <a:sym typeface="Wingdings" panose="05000000000000000000" pitchFamily="2" charset="2"/>
              </a:rPr>
            </a:br>
            <a:endParaRPr lang="en-US" dirty="0">
              <a:latin typeface="Courier New" panose="02070309020205020404" pitchFamily="49" charset="0"/>
              <a:cs typeface="Courier New" panose="02070309020205020404" pitchFamily="49" charset="0"/>
              <a:sym typeface="Wingdings" panose="05000000000000000000" pitchFamily="2" charset="2"/>
            </a:endParaRPr>
          </a:p>
          <a:p>
            <a:pPr marL="179387" lvl="1" indent="0">
              <a:buNone/>
            </a:pPr>
            <a:r>
              <a:rPr lang="en-US" dirty="0">
                <a:latin typeface="Courier New" panose="02070309020205020404" pitchFamily="49" charset="0"/>
                <a:cs typeface="Courier New" panose="02070309020205020404" pitchFamily="49" charset="0"/>
                <a:sym typeface="Wingdings" panose="05000000000000000000" pitchFamily="2" charset="2"/>
              </a:rPr>
              <a:t>var_2 = int(var_2)	# changes the string variable var_2 to an integer variable (if possible)</a:t>
            </a:r>
          </a:p>
        </p:txBody>
      </p:sp>
      <p:sp>
        <p:nvSpPr>
          <p:cNvPr id="4" name="Slide Number Placeholder 3">
            <a:extLst>
              <a:ext uri="{FF2B5EF4-FFF2-40B4-BE49-F238E27FC236}">
                <a16:creationId xmlns:a16="http://schemas.microsoft.com/office/drawing/2014/main" id="{254DB7EB-F005-4D8E-BF28-520CB853F892}"/>
              </a:ext>
            </a:extLst>
          </p:cNvPr>
          <p:cNvSpPr>
            <a:spLocks noGrp="1"/>
          </p:cNvSpPr>
          <p:nvPr>
            <p:ph type="sldNum" sz="quarter" idx="12"/>
          </p:nvPr>
        </p:nvSpPr>
        <p:spPr/>
        <p:txBody>
          <a:bodyPr/>
          <a:lstStyle/>
          <a:p>
            <a:fld id="{E5FDA4BF-9F52-4648-A04F-CE46871DE89F}" type="slidenum">
              <a:rPr lang="en-US" smtClean="0"/>
              <a:pPr/>
              <a:t>31</a:t>
            </a:fld>
            <a:endParaRPr lang="en-US"/>
          </a:p>
        </p:txBody>
      </p:sp>
      <p:sp>
        <p:nvSpPr>
          <p:cNvPr id="10" name="TextBox 9">
            <a:extLst>
              <a:ext uri="{FF2B5EF4-FFF2-40B4-BE49-F238E27FC236}">
                <a16:creationId xmlns:a16="http://schemas.microsoft.com/office/drawing/2014/main" id="{50BE4BEE-E8BB-4C2B-BD49-563606247809}"/>
              </a:ext>
            </a:extLst>
          </p:cNvPr>
          <p:cNvSpPr txBox="1"/>
          <p:nvPr/>
        </p:nvSpPr>
        <p:spPr>
          <a:xfrm>
            <a:off x="3540606" y="1405175"/>
            <a:ext cx="3330211" cy="432875"/>
          </a:xfrm>
          <a:prstGeom prst="rect">
            <a:avLst/>
          </a:prstGeom>
          <a:noFill/>
        </p:spPr>
        <p:txBody>
          <a:bodyPr wrap="square" rtlCol="0">
            <a:spAutoFit/>
          </a:bodyPr>
          <a:lstStyle/>
          <a:p>
            <a:endParaRPr lang="en-US" sz="1013" dirty="0"/>
          </a:p>
          <a:p>
            <a:r>
              <a:rPr lang="en-US" sz="1200" dirty="0"/>
              <a:t>Numbers</a:t>
            </a:r>
            <a:endParaRPr lang="en-US" sz="1500" dirty="0"/>
          </a:p>
        </p:txBody>
      </p:sp>
      <p:sp>
        <p:nvSpPr>
          <p:cNvPr id="11" name="Left Brace 10">
            <a:extLst>
              <a:ext uri="{FF2B5EF4-FFF2-40B4-BE49-F238E27FC236}">
                <a16:creationId xmlns:a16="http://schemas.microsoft.com/office/drawing/2014/main" id="{E3578070-FBED-4418-ADE1-6EECE8EA8F43}"/>
              </a:ext>
            </a:extLst>
          </p:cNvPr>
          <p:cNvSpPr/>
          <p:nvPr/>
        </p:nvSpPr>
        <p:spPr>
          <a:xfrm>
            <a:off x="4392844" y="1310491"/>
            <a:ext cx="358311" cy="869292"/>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sz="1013"/>
          </a:p>
        </p:txBody>
      </p:sp>
      <p:sp>
        <p:nvSpPr>
          <p:cNvPr id="12" name="TextBox 11">
            <a:extLst>
              <a:ext uri="{FF2B5EF4-FFF2-40B4-BE49-F238E27FC236}">
                <a16:creationId xmlns:a16="http://schemas.microsoft.com/office/drawing/2014/main" id="{3B872E05-FA33-4504-9A01-EDA57B591D55}"/>
              </a:ext>
            </a:extLst>
          </p:cNvPr>
          <p:cNvSpPr txBox="1"/>
          <p:nvPr/>
        </p:nvSpPr>
        <p:spPr>
          <a:xfrm>
            <a:off x="6711594" y="1268016"/>
            <a:ext cx="2562118" cy="248209"/>
          </a:xfrm>
          <a:prstGeom prst="rect">
            <a:avLst/>
          </a:prstGeom>
          <a:noFill/>
        </p:spPr>
        <p:txBody>
          <a:bodyPr wrap="square" rtlCol="0">
            <a:spAutoFit/>
          </a:bodyPr>
          <a:lstStyle/>
          <a:p>
            <a:endParaRPr lang="en-US" sz="1013" dirty="0"/>
          </a:p>
        </p:txBody>
      </p:sp>
      <p:graphicFrame>
        <p:nvGraphicFramePr>
          <p:cNvPr id="13" name="Table 12">
            <a:extLst>
              <a:ext uri="{FF2B5EF4-FFF2-40B4-BE49-F238E27FC236}">
                <a16:creationId xmlns:a16="http://schemas.microsoft.com/office/drawing/2014/main" id="{937E7659-C1A6-46EF-A7D1-2E6FF683B1B3}"/>
              </a:ext>
            </a:extLst>
          </p:cNvPr>
          <p:cNvGraphicFramePr>
            <a:graphicFrameLocks noGrp="1"/>
          </p:cNvGraphicFramePr>
          <p:nvPr/>
        </p:nvGraphicFramePr>
        <p:xfrm>
          <a:off x="4827330" y="1310491"/>
          <a:ext cx="3925664" cy="869292"/>
        </p:xfrm>
        <a:graphic>
          <a:graphicData uri="http://schemas.openxmlformats.org/drawingml/2006/table">
            <a:tbl>
              <a:tblPr/>
              <a:tblGrid>
                <a:gridCol w="864929">
                  <a:extLst>
                    <a:ext uri="{9D8B030D-6E8A-4147-A177-3AD203B41FA5}">
                      <a16:colId xmlns:a16="http://schemas.microsoft.com/office/drawing/2014/main" val="3786223898"/>
                    </a:ext>
                  </a:extLst>
                </a:gridCol>
                <a:gridCol w="1028735">
                  <a:extLst>
                    <a:ext uri="{9D8B030D-6E8A-4147-A177-3AD203B41FA5}">
                      <a16:colId xmlns:a16="http://schemas.microsoft.com/office/drawing/2014/main" val="1012896841"/>
                    </a:ext>
                  </a:extLst>
                </a:gridCol>
                <a:gridCol w="2032000">
                  <a:extLst>
                    <a:ext uri="{9D8B030D-6E8A-4147-A177-3AD203B41FA5}">
                      <a16:colId xmlns:a16="http://schemas.microsoft.com/office/drawing/2014/main" val="442203750"/>
                    </a:ext>
                  </a:extLst>
                </a:gridCol>
              </a:tblGrid>
              <a:tr h="434646">
                <a:tc>
                  <a:txBody>
                    <a:bodyPr/>
                    <a:lstStyle/>
                    <a:p>
                      <a:pPr algn="l"/>
                      <a:r>
                        <a:rPr lang="en-US" sz="1200" dirty="0">
                          <a:effectLst/>
                          <a:latin typeface="Courier New" panose="02070309020205020404" pitchFamily="49" charset="0"/>
                          <a:cs typeface="Courier New" panose="02070309020205020404" pitchFamily="49" charset="0"/>
                        </a:rPr>
                        <a:t>int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dirty="0">
                          <a:effectLst/>
                          <a:latin typeface="Courier New" panose="02070309020205020404" pitchFamily="49" charset="0"/>
                          <a:cs typeface="Courier New" panose="02070309020205020404" pitchFamily="49" charset="0"/>
                        </a:rPr>
                        <a:t>a = 10</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dirty="0">
                          <a:effectLst/>
                        </a:rPr>
                        <a:t>Integer (whole number)</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2240367"/>
                  </a:ext>
                </a:extLst>
              </a:tr>
              <a:tr h="434646">
                <a:tc>
                  <a:txBody>
                    <a:bodyPr/>
                    <a:lstStyle/>
                    <a:p>
                      <a:pPr algn="l"/>
                      <a:r>
                        <a:rPr lang="en-US" sz="1200" dirty="0">
                          <a:effectLst/>
                          <a:latin typeface="Courier New" panose="02070309020205020404" pitchFamily="49" charset="0"/>
                          <a:cs typeface="Courier New" panose="02070309020205020404" pitchFamily="49" charset="0"/>
                        </a:rPr>
                        <a:t>float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dirty="0">
                          <a:effectLst/>
                          <a:latin typeface="Courier New" panose="02070309020205020404" pitchFamily="49" charset="0"/>
                          <a:cs typeface="Courier New" panose="02070309020205020404" pitchFamily="49" charset="0"/>
                        </a:rPr>
                        <a:t>a = 45.67</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dirty="0">
                          <a:effectLst/>
                        </a:rPr>
                        <a:t>(.) Floating point real values</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739675190"/>
                  </a:ext>
                </a:extLst>
              </a:tr>
            </a:tbl>
          </a:graphicData>
        </a:graphic>
      </p:graphicFrame>
    </p:spTree>
    <p:extLst>
      <p:ext uri="{BB962C8B-B14F-4D97-AF65-F5344CB8AC3E}">
        <p14:creationId xmlns:p14="http://schemas.microsoft.com/office/powerpoint/2010/main" val="4039428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a:t>Now you have everything you need to start with assignment 2</a:t>
            </a:r>
          </a:p>
        </p:txBody>
      </p:sp>
    </p:spTree>
    <p:extLst>
      <p:ext uri="{BB962C8B-B14F-4D97-AF65-F5344CB8AC3E}">
        <p14:creationId xmlns:p14="http://schemas.microsoft.com/office/powerpoint/2010/main" val="31087778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el 14">
            <a:extLst>
              <a:ext uri="{FF2B5EF4-FFF2-40B4-BE49-F238E27FC236}">
                <a16:creationId xmlns:a16="http://schemas.microsoft.com/office/drawing/2014/main" id="{60191505-0B0C-4A0A-B64A-55E5D7A2534E}"/>
              </a:ext>
            </a:extLst>
          </p:cNvPr>
          <p:cNvSpPr>
            <a:spLocks noGrp="1"/>
          </p:cNvSpPr>
          <p:nvPr>
            <p:ph type="title"/>
          </p:nvPr>
        </p:nvSpPr>
        <p:spPr/>
        <p:txBody>
          <a:bodyPr/>
          <a:lstStyle/>
          <a:p>
            <a:endParaRPr lang="de-DE"/>
          </a:p>
        </p:txBody>
      </p:sp>
      <p:sp>
        <p:nvSpPr>
          <p:cNvPr id="16" name="Inhaltsplatzhalter 15">
            <a:extLst>
              <a:ext uri="{FF2B5EF4-FFF2-40B4-BE49-F238E27FC236}">
                <a16:creationId xmlns:a16="http://schemas.microsoft.com/office/drawing/2014/main" id="{909CA527-9C4E-4704-9579-AA53445EF11F}"/>
              </a:ext>
            </a:extLst>
          </p:cNvPr>
          <p:cNvSpPr>
            <a:spLocks noGrp="1"/>
          </p:cNvSpPr>
          <p:nvPr>
            <p:ph sz="quarter" idx="13"/>
          </p:nvPr>
        </p:nvSpPr>
        <p:spPr/>
        <p:txBody>
          <a:bodyPr/>
          <a:lstStyle/>
          <a:p>
            <a:pPr marL="0" indent="0"/>
            <a:endParaRPr lang="de-DE" dirty="0">
              <a:cs typeface="Arial" pitchFamily="34" charset="0"/>
            </a:endParaRPr>
          </a:p>
          <a:p>
            <a:pPr marL="0" indent="0"/>
            <a:r>
              <a:rPr lang="de-DE" dirty="0">
                <a:cs typeface="Arial" pitchFamily="34" charset="0"/>
              </a:rPr>
              <a:t>Dominik Buchegger</a:t>
            </a:r>
          </a:p>
          <a:p>
            <a:pPr marL="0" indent="0"/>
            <a:r>
              <a:rPr lang="de-DE" b="0" dirty="0">
                <a:hlinkClick r:id="rId3"/>
              </a:rPr>
              <a:t>dominik.buchegger@student.unisg.ch</a:t>
            </a:r>
            <a:r>
              <a:rPr lang="de-DE" b="0" dirty="0"/>
              <a:t> </a:t>
            </a:r>
            <a:endParaRPr lang="de-DE" dirty="0"/>
          </a:p>
        </p:txBody>
      </p:sp>
    </p:spTree>
    <p:extLst>
      <p:ext uri="{BB962C8B-B14F-4D97-AF65-F5344CB8AC3E}">
        <p14:creationId xmlns:p14="http://schemas.microsoft.com/office/powerpoint/2010/main" val="214564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1 &amp; Quiz 1: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4</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b="1" dirty="0" err="1"/>
              <a:t>Define</a:t>
            </a:r>
            <a:r>
              <a:rPr lang="de-DE" b="1" dirty="0"/>
              <a:t> variables &amp; </a:t>
            </a:r>
            <a:r>
              <a:rPr lang="de-DE" b="1" dirty="0" err="1"/>
              <a:t>assign</a:t>
            </a:r>
            <a:r>
              <a:rPr lang="de-DE" b="1" dirty="0"/>
              <a:t> </a:t>
            </a:r>
            <a:r>
              <a:rPr lang="de-DE" b="1" dirty="0" err="1"/>
              <a:t>values</a:t>
            </a:r>
            <a:endParaRPr lang="de-DE" b="1" dirty="0"/>
          </a:p>
          <a:p>
            <a:pPr marL="285750" indent="-285750">
              <a:lnSpc>
                <a:spcPct val="150000"/>
              </a:lnSpc>
              <a:buFont typeface="Arial" panose="020B0604020202020204" pitchFamily="34" charset="0"/>
              <a:buChar char="•"/>
            </a:pPr>
            <a:r>
              <a:rPr lang="de-DE" dirty="0"/>
              <a:t>Create a </a:t>
            </a:r>
            <a:r>
              <a:rPr lang="de-DE" dirty="0" err="1"/>
              <a:t>calculator</a:t>
            </a:r>
            <a:r>
              <a:rPr lang="de-DE" dirty="0"/>
              <a:t> (</a:t>
            </a:r>
            <a:r>
              <a:rPr lang="de-DE" dirty="0" err="1"/>
              <a:t>no</a:t>
            </a:r>
            <a:r>
              <a:rPr lang="de-DE" dirty="0"/>
              <a:t> </a:t>
            </a:r>
            <a:r>
              <a:rPr lang="de-DE" dirty="0" err="1"/>
              <a:t>user</a:t>
            </a:r>
            <a:r>
              <a:rPr lang="de-DE" dirty="0"/>
              <a:t> </a:t>
            </a:r>
            <a:r>
              <a:rPr lang="de-DE" dirty="0" err="1"/>
              <a:t>input</a:t>
            </a:r>
            <a:r>
              <a:rPr lang="de-DE" dirty="0"/>
              <a:t>)</a:t>
            </a:r>
          </a:p>
          <a:p>
            <a:pPr marL="285750" indent="-285750">
              <a:lnSpc>
                <a:spcPct val="150000"/>
              </a:lnSpc>
              <a:buFont typeface="Arial" panose="020B0604020202020204" pitchFamily="34" charset="0"/>
              <a:buChar char="•"/>
            </a:pPr>
            <a:r>
              <a:rPr lang="de-DE" dirty="0"/>
              <a:t>Print() (variables, </a:t>
            </a:r>
            <a:r>
              <a:rPr lang="de-DE" dirty="0" err="1"/>
              <a:t>strings</a:t>
            </a:r>
            <a:r>
              <a:rPr lang="de-DE" dirty="0"/>
              <a:t>, </a:t>
            </a:r>
            <a:r>
              <a:rPr lang="de-DE" dirty="0" err="1"/>
              <a:t>int</a:t>
            </a:r>
            <a:r>
              <a:rPr lang="de-DE" dirty="0"/>
              <a:t>, </a:t>
            </a:r>
            <a:r>
              <a:rPr lang="de-DE" dirty="0" err="1"/>
              <a:t>float</a:t>
            </a:r>
            <a:r>
              <a:rPr lang="de-DE" dirty="0"/>
              <a:t> etc.)</a:t>
            </a:r>
          </a:p>
          <a:p>
            <a:pPr marL="285750" indent="-285750">
              <a:lnSpc>
                <a:spcPct val="150000"/>
              </a:lnSpc>
              <a:buFont typeface="Arial" panose="020B0604020202020204" pitchFamily="34" charset="0"/>
              <a:buChar char="•"/>
            </a:pPr>
            <a:r>
              <a:rPr lang="de-DE" dirty="0" err="1"/>
              <a:t>Recognize</a:t>
            </a:r>
            <a:r>
              <a:rPr lang="de-DE" dirty="0"/>
              <a:t> </a:t>
            </a:r>
            <a:r>
              <a:rPr lang="de-DE" dirty="0" err="1"/>
              <a:t>data</a:t>
            </a:r>
            <a:r>
              <a:rPr lang="de-DE" dirty="0"/>
              <a:t> </a:t>
            </a:r>
            <a:r>
              <a:rPr lang="de-DE" dirty="0" err="1"/>
              <a:t>types</a:t>
            </a:r>
            <a:endParaRPr lang="de-DE" dirty="0"/>
          </a:p>
          <a:p>
            <a:pPr marL="285750" indent="-285750">
              <a:lnSpc>
                <a:spcPct val="150000"/>
              </a:lnSpc>
              <a:buFont typeface="Arial" panose="020B0604020202020204" pitchFamily="34" charset="0"/>
              <a:buChar char="•"/>
            </a:pPr>
            <a:r>
              <a:rPr lang="de-DE" dirty="0"/>
              <a:t>type() and </a:t>
            </a:r>
            <a:r>
              <a:rPr lang="de-DE" dirty="0" err="1"/>
              <a:t>changing</a:t>
            </a:r>
            <a:r>
              <a:rPr lang="de-DE" dirty="0"/>
              <a:t> </a:t>
            </a:r>
            <a:r>
              <a:rPr lang="de-DE" dirty="0" err="1"/>
              <a:t>var</a:t>
            </a:r>
            <a:r>
              <a:rPr lang="de-DE" dirty="0"/>
              <a:t> type (</a:t>
            </a:r>
            <a:r>
              <a:rPr lang="de-DE" dirty="0" err="1">
                <a:sym typeface="Wingdings" panose="05000000000000000000" pitchFamily="2" charset="2"/>
              </a:rPr>
              <a:t>int</a:t>
            </a:r>
            <a:r>
              <a:rPr lang="de-DE" dirty="0">
                <a:sym typeface="Wingdings" panose="05000000000000000000" pitchFamily="2" charset="2"/>
              </a:rPr>
              <a:t>(), </a:t>
            </a:r>
            <a:r>
              <a:rPr lang="de-DE" dirty="0" err="1">
                <a:sym typeface="Wingdings" panose="05000000000000000000" pitchFamily="2" charset="2"/>
              </a:rPr>
              <a:t>str</a:t>
            </a:r>
            <a:r>
              <a:rPr lang="de-DE" dirty="0">
                <a:sym typeface="Wingdings" panose="05000000000000000000" pitchFamily="2" charset="2"/>
              </a:rPr>
              <a:t>(), </a:t>
            </a:r>
            <a:r>
              <a:rPr lang="de-DE" dirty="0" err="1">
                <a:sym typeface="Wingdings" panose="05000000000000000000" pitchFamily="2" charset="2"/>
              </a:rPr>
              <a:t>float</a:t>
            </a:r>
            <a:r>
              <a:rPr lang="de-DE" dirty="0">
                <a:sym typeface="Wingdings" panose="05000000000000000000" pitchFamily="2" charset="2"/>
              </a:rPr>
              <a:t>())</a:t>
            </a:r>
          </a:p>
          <a:p>
            <a:pPr marL="285750" indent="-285750">
              <a:lnSpc>
                <a:spcPct val="150000"/>
              </a:lnSpc>
              <a:buFont typeface="Arial" panose="020B0604020202020204" pitchFamily="34" charset="0"/>
              <a:buChar char="•"/>
            </a:pPr>
            <a:r>
              <a:rPr lang="de-DE" dirty="0" err="1"/>
              <a:t>Computation</a:t>
            </a:r>
            <a:r>
              <a:rPr lang="de-DE" dirty="0"/>
              <a:t> </a:t>
            </a:r>
            <a:r>
              <a:rPr lang="de-DE" dirty="0" err="1"/>
              <a:t>with</a:t>
            </a:r>
            <a:r>
              <a:rPr lang="de-DE" dirty="0"/>
              <a:t> </a:t>
            </a:r>
            <a:r>
              <a:rPr lang="de-DE" dirty="0" err="1"/>
              <a:t>int</a:t>
            </a:r>
            <a:r>
              <a:rPr lang="de-DE" dirty="0"/>
              <a:t> and </a:t>
            </a:r>
            <a:r>
              <a:rPr lang="de-DE" dirty="0" err="1"/>
              <a:t>float</a:t>
            </a:r>
            <a:r>
              <a:rPr lang="de-DE" dirty="0"/>
              <a:t> vs.</a:t>
            </a:r>
          </a:p>
          <a:p>
            <a:pPr marL="268288" indent="0">
              <a:lnSpc>
                <a:spcPct val="150000"/>
              </a:lnSpc>
            </a:pPr>
            <a:r>
              <a:rPr lang="de-DE" dirty="0" err="1"/>
              <a:t>computation</a:t>
            </a:r>
            <a:r>
              <a:rPr lang="de-DE" dirty="0"/>
              <a:t> </a:t>
            </a:r>
            <a:r>
              <a:rPr lang="de-DE" dirty="0" err="1"/>
              <a:t>with</a:t>
            </a:r>
            <a:r>
              <a:rPr lang="de-DE" dirty="0"/>
              <a:t> </a:t>
            </a:r>
            <a:r>
              <a:rPr lang="de-DE" dirty="0" err="1"/>
              <a:t>string</a:t>
            </a:r>
            <a:r>
              <a:rPr lang="de-DE" dirty="0"/>
              <a:t> and </a:t>
            </a:r>
            <a:r>
              <a:rPr lang="de-DE" dirty="0" err="1"/>
              <a:t>int</a:t>
            </a:r>
            <a:r>
              <a:rPr lang="de-DE" dirty="0"/>
              <a:t>/</a:t>
            </a:r>
            <a:r>
              <a:rPr lang="de-DE" dirty="0" err="1"/>
              <a:t>float</a:t>
            </a:r>
            <a:endParaRPr lang="de-DE" dirty="0"/>
          </a:p>
          <a:p>
            <a:pPr marL="268288" indent="-268288">
              <a:lnSpc>
                <a:spcPct val="150000"/>
              </a:lnSpc>
              <a:buFont typeface="Arial" panose="020B0604020202020204" pitchFamily="34" charset="0"/>
              <a:buChar char="•"/>
            </a:pPr>
            <a:r>
              <a:rPr lang="de-DE" dirty="0"/>
              <a:t>Understanding code/</a:t>
            </a:r>
            <a:r>
              <a:rPr lang="de-DE" dirty="0" err="1"/>
              <a:t>error</a:t>
            </a:r>
            <a:r>
              <a:rPr lang="de-DE" dirty="0"/>
              <a:t> </a:t>
            </a:r>
            <a:r>
              <a:rPr lang="de-DE" dirty="0" err="1"/>
              <a:t>messages</a:t>
            </a:r>
            <a:endParaRPr lang="de-DE" dirty="0"/>
          </a:p>
          <a:p>
            <a:pPr marL="268288" indent="-268288">
              <a:lnSpc>
                <a:spcPct val="150000"/>
              </a:lnSpc>
              <a:buFont typeface="Arial" panose="020B0604020202020204" pitchFamily="34" charset="0"/>
              <a:buChar char="•"/>
            </a:pPr>
            <a:r>
              <a:rPr lang="de-DE" dirty="0" err="1">
                <a:solidFill>
                  <a:schemeClr val="bg1">
                    <a:lumMod val="65000"/>
                  </a:schemeClr>
                </a:solidFill>
                <a:sym typeface="Wingdings" panose="05000000000000000000" pitchFamily="2" charset="2"/>
              </a:rPr>
              <a:t>If</a:t>
            </a:r>
            <a:r>
              <a:rPr lang="de-DE" dirty="0">
                <a:solidFill>
                  <a:schemeClr val="bg1">
                    <a:lumMod val="65000"/>
                  </a:schemeClr>
                </a:solidFill>
                <a:sym typeface="Wingdings" panose="05000000000000000000" pitchFamily="2" charset="2"/>
              </a:rPr>
              <a:t> </a:t>
            </a:r>
            <a:r>
              <a:rPr lang="de-DE" dirty="0" err="1">
                <a:solidFill>
                  <a:schemeClr val="bg1">
                    <a:lumMod val="65000"/>
                  </a:schemeClr>
                </a:solidFill>
                <a:sym typeface="Wingdings" panose="05000000000000000000" pitchFamily="2" charset="2"/>
              </a:rPr>
              <a:t>statements</a:t>
            </a:r>
            <a:endParaRPr lang="de-DE" dirty="0">
              <a:solidFill>
                <a:schemeClr val="bg1">
                  <a:lumMod val="65000"/>
                </a:schemeClr>
              </a:solidFill>
              <a:sym typeface="Wingdings" panose="05000000000000000000" pitchFamily="2" charset="2"/>
            </a:endParaRPr>
          </a:p>
          <a:p>
            <a:pPr marL="268288" indent="-268288">
              <a:lnSpc>
                <a:spcPct val="150000"/>
              </a:lnSpc>
              <a:buFont typeface="Arial" panose="020B0604020202020204" pitchFamily="34" charset="0"/>
              <a:buChar char="•"/>
            </a:pPr>
            <a:r>
              <a:rPr lang="de-DE" dirty="0" err="1">
                <a:solidFill>
                  <a:schemeClr val="bg1">
                    <a:lumMod val="65000"/>
                  </a:schemeClr>
                </a:solidFill>
              </a:rPr>
              <a:t>While</a:t>
            </a:r>
            <a:r>
              <a:rPr lang="de-DE" dirty="0">
                <a:solidFill>
                  <a:schemeClr val="bg1">
                    <a:lumMod val="65000"/>
                  </a:schemeClr>
                </a:solidFill>
              </a:rPr>
              <a:t>-Loop and </a:t>
            </a:r>
            <a:r>
              <a:rPr lang="de-DE" dirty="0" err="1">
                <a:solidFill>
                  <a:schemeClr val="bg1">
                    <a:lumMod val="65000"/>
                  </a:schemeClr>
                </a:solidFill>
              </a:rPr>
              <a:t>increments</a:t>
            </a:r>
            <a:endParaRPr lang="de-DE" dirty="0">
              <a:sym typeface="Wingdings" panose="05000000000000000000" pitchFamily="2" charset="2"/>
            </a:endParaRPr>
          </a:p>
        </p:txBody>
      </p:sp>
      <p:sp>
        <p:nvSpPr>
          <p:cNvPr id="5" name="Inhaltsplatzhalter 5">
            <a:extLst>
              <a:ext uri="{FF2B5EF4-FFF2-40B4-BE49-F238E27FC236}">
                <a16:creationId xmlns:a16="http://schemas.microsoft.com/office/drawing/2014/main" id="{60B48172-F822-F4B2-BC65-750C4214462F}"/>
              </a:ext>
            </a:extLst>
          </p:cNvPr>
          <p:cNvSpPr txBox="1">
            <a:spLocks/>
          </p:cNvSpPr>
          <p:nvPr/>
        </p:nvSpPr>
        <p:spPr>
          <a:xfrm>
            <a:off x="4662488" y="1426957"/>
            <a:ext cx="4122737" cy="2902360"/>
          </a:xfrm>
          <a:prstGeom prst="rect">
            <a:avLst/>
          </a:prstGeom>
          <a:solidFill>
            <a:schemeClr val="bg2">
              <a:lumMod val="95000"/>
            </a:schemeClr>
          </a:solidFill>
        </p:spPr>
        <p:txBody>
          <a:bodyPr vert="horz" lIns="108000" tIns="108000" rIns="108000" bIns="108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rPr>
              <a:t>Hello World</a:t>
            </a:r>
          </a:p>
          <a:p>
            <a:pPr marL="0" indent="0"/>
            <a:endParaRPr lang="en-US" sz="1200">
              <a:latin typeface="Courier New" panose="02070309020205020404" pitchFamily="49" charset="0"/>
              <a:cs typeface="Courier New" panose="02070309020205020404" pitchFamily="49" charset="0"/>
            </a:endParaRPr>
          </a:p>
          <a:p>
            <a:pPr marL="0" indent="0"/>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Hello World </a:t>
            </a:r>
          </a:p>
          <a:p>
            <a:pPr marL="285750" indent="-285750">
              <a:buFont typeface="Wingdings" pitchFamily="2" charset="2"/>
              <a:buChar char="à"/>
            </a:pPr>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x = 5</a:t>
            </a:r>
          </a:p>
          <a:p>
            <a:pPr marL="0" indent="0"/>
            <a:r>
              <a:rPr lang="en-US" sz="1200">
                <a:latin typeface="Courier New" panose="02070309020205020404" pitchFamily="49" charset="0"/>
                <a:cs typeface="Courier New" panose="02070309020205020404" pitchFamily="49" charset="0"/>
                <a:sym typeface="Wingdings" pitchFamily="2" charset="2"/>
              </a:rPr>
              <a:t>y = 6</a:t>
            </a:r>
          </a:p>
          <a:p>
            <a:pPr marL="0" indent="0"/>
            <a:r>
              <a:rPr lang="en-US" sz="1200">
                <a:latin typeface="Courier New" panose="02070309020205020404" pitchFamily="49" charset="0"/>
                <a:cs typeface="Courier New" panose="02070309020205020404" pitchFamily="49" charset="0"/>
                <a:sym typeface="Wingdings" pitchFamily="2" charset="2"/>
              </a:rPr>
              <a:t>print(x + y)</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11</a:t>
            </a:r>
          </a:p>
          <a:p>
            <a:pPr marL="0" indent="0"/>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print(‘The result of x + y is’, x + y)</a:t>
            </a:r>
          </a:p>
          <a:p>
            <a:pPr marL="0" indent="0"/>
            <a:r>
              <a:rPr lang="en-US" sz="1200">
                <a:latin typeface="Courier New" panose="02070309020205020404" pitchFamily="49" charset="0"/>
                <a:cs typeface="Courier New" panose="02070309020205020404" pitchFamily="49" charset="0"/>
                <a:sym typeface="Wingdings" pitchFamily="2" charset="2"/>
              </a:rPr>
              <a:t> The result of x + y is 11</a:t>
            </a:r>
            <a:endParaRPr lang="en-US" sz="1200">
              <a:latin typeface="Courier New" panose="02070309020205020404" pitchFamily="49" charset="0"/>
              <a:cs typeface="Courier New" panose="02070309020205020404" pitchFamily="49" charset="0"/>
            </a:endParaRPr>
          </a:p>
          <a:p>
            <a:endParaRPr lang="de-DE" sz="1200" dirty="0"/>
          </a:p>
        </p:txBody>
      </p:sp>
      <p:sp>
        <p:nvSpPr>
          <p:cNvPr id="9" name="Inhaltsplatzhalter 4">
            <a:extLst>
              <a:ext uri="{FF2B5EF4-FFF2-40B4-BE49-F238E27FC236}">
                <a16:creationId xmlns:a16="http://schemas.microsoft.com/office/drawing/2014/main" id="{59B53215-B6F1-5EC0-B1AC-A12EE89612BE}"/>
              </a:ext>
            </a:extLst>
          </p:cNvPr>
          <p:cNvSpPr>
            <a:spLocks noGrp="1"/>
          </p:cNvSpPr>
          <p:nvPr>
            <p:ph sz="half" idx="2"/>
          </p:nvPr>
        </p:nvSpPr>
        <p:spPr>
          <a:xfrm>
            <a:off x="4662488" y="1276350"/>
            <a:ext cx="4122737" cy="3203575"/>
          </a:xfrm>
          <a:solidFill>
            <a:schemeClr val="bg1">
              <a:lumMod val="95000"/>
            </a:schemeClr>
          </a:solidFill>
        </p:spPr>
        <p:txBody>
          <a:bodyPr lIns="108000" tIns="108000" rIns="108000" bIns="108000" anchor="t">
            <a:normAutofit/>
          </a:bodyPr>
          <a:lstStyle/>
          <a:p>
            <a:r>
              <a:rPr lang="en-US" sz="1200" dirty="0">
                <a:latin typeface="Courier New" panose="02070309020205020404" pitchFamily="49" charset="0"/>
                <a:cs typeface="Courier New" panose="02070309020205020404" pitchFamily="49" charset="0"/>
              </a:rPr>
              <a:t>a = ‘Hello World’</a:t>
            </a: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b = 5.5</a:t>
            </a: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c = 10</a:t>
            </a: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d = b + c</a:t>
            </a: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 This is a comment:</a:t>
            </a:r>
          </a:p>
          <a:p>
            <a:pPr marL="0" indent="0"/>
            <a:r>
              <a:rPr lang="en-US" sz="1200" dirty="0">
                <a:latin typeface="Courier New" panose="02070309020205020404" pitchFamily="49" charset="0"/>
                <a:cs typeface="Courier New" panose="02070309020205020404" pitchFamily="49" charset="0"/>
                <a:sym typeface="Wingdings" pitchFamily="2" charset="2"/>
              </a:rPr>
              <a:t># In Python we can not define variables </a:t>
            </a:r>
          </a:p>
          <a:p>
            <a:pPr marL="0" indent="0"/>
            <a:r>
              <a:rPr lang="en-US" sz="1200" dirty="0">
                <a:latin typeface="Courier New" panose="02070309020205020404" pitchFamily="49" charset="0"/>
                <a:cs typeface="Courier New" panose="02070309020205020404" pitchFamily="49" charset="0"/>
                <a:sym typeface="Wingdings" pitchFamily="2" charset="2"/>
              </a:rPr>
              <a:t># without assigning a corresponding value</a:t>
            </a:r>
          </a:p>
          <a:p>
            <a:pPr marL="0" indent="0"/>
            <a:r>
              <a:rPr lang="en-US" sz="1200" dirty="0">
                <a:latin typeface="Courier New" panose="02070309020205020404" pitchFamily="49" charset="0"/>
                <a:cs typeface="Courier New" panose="02070309020205020404" pitchFamily="49" charset="0"/>
                <a:sym typeface="Wingdings" pitchFamily="2" charset="2"/>
              </a:rPr>
              <a:t>z = None</a:t>
            </a: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285750" indent="-285750">
              <a:buFont typeface="Wingdings" pitchFamily="2" charset="2"/>
              <a:buChar char="à"/>
            </a:pPr>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p:txBody>
      </p:sp>
    </p:spTree>
    <p:extLst>
      <p:ext uri="{BB962C8B-B14F-4D97-AF65-F5344CB8AC3E}">
        <p14:creationId xmlns:p14="http://schemas.microsoft.com/office/powerpoint/2010/main" val="1352991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lstStyle/>
          <a:p>
            <a:r>
              <a:rPr lang="en-US"/>
              <a:t>Assignment 1 &amp; Quiz 1: What the questions were about</a:t>
            </a:r>
            <a:endParaRPr lang="de-DE"/>
          </a:p>
        </p:txBody>
      </p:sp>
      <p:sp>
        <p:nvSpPr>
          <p:cNvPr id="9" name="Content Placeholder 2">
            <a:extLst>
              <a:ext uri="{FF2B5EF4-FFF2-40B4-BE49-F238E27FC236}">
                <a16:creationId xmlns:a16="http://schemas.microsoft.com/office/drawing/2014/main" id="{CA982E15-FE37-9EEB-C0BC-4F618FAD034A}"/>
              </a:ext>
            </a:extLst>
          </p:cNvPr>
          <p:cNvSpPr>
            <a:spLocks noGrp="1"/>
          </p:cNvSpPr>
          <p:nvPr>
            <p:ph sz="half" idx="1"/>
          </p:nvPr>
        </p:nvSpPr>
        <p:spPr/>
        <p:txBody>
          <a:bodyPr>
            <a:normAutofit/>
          </a:bodyPr>
          <a:lstStyle/>
          <a:p>
            <a:pPr marL="285750" indent="-285750">
              <a:lnSpc>
                <a:spcPct val="150000"/>
              </a:lnSpc>
              <a:buFont typeface="Arial" panose="020B0604020202020204" pitchFamily="34" charset="0"/>
              <a:buChar char="•"/>
            </a:pPr>
            <a:r>
              <a:rPr lang="de-DE" dirty="0" err="1"/>
              <a:t>Define</a:t>
            </a:r>
            <a:r>
              <a:rPr lang="de-DE" dirty="0"/>
              <a:t> variables &amp; </a:t>
            </a:r>
            <a:r>
              <a:rPr lang="de-DE" dirty="0" err="1"/>
              <a:t>assign</a:t>
            </a:r>
            <a:r>
              <a:rPr lang="de-DE" dirty="0"/>
              <a:t> </a:t>
            </a:r>
            <a:r>
              <a:rPr lang="de-DE" dirty="0" err="1"/>
              <a:t>values</a:t>
            </a:r>
            <a:endParaRPr lang="de-DE" dirty="0"/>
          </a:p>
          <a:p>
            <a:pPr marL="285750" indent="-285750">
              <a:lnSpc>
                <a:spcPct val="150000"/>
              </a:lnSpc>
              <a:buFont typeface="Arial" panose="020B0604020202020204" pitchFamily="34" charset="0"/>
              <a:buChar char="•"/>
            </a:pPr>
            <a:r>
              <a:rPr lang="de-DE" b="1" dirty="0"/>
              <a:t>Create a </a:t>
            </a:r>
            <a:r>
              <a:rPr lang="de-DE" b="1" dirty="0" err="1"/>
              <a:t>calculator</a:t>
            </a:r>
            <a:r>
              <a:rPr lang="de-DE" b="1" dirty="0"/>
              <a:t> (</a:t>
            </a:r>
            <a:r>
              <a:rPr lang="de-DE" b="1" dirty="0" err="1"/>
              <a:t>no</a:t>
            </a:r>
            <a:r>
              <a:rPr lang="de-DE" b="1" dirty="0"/>
              <a:t> </a:t>
            </a:r>
            <a:r>
              <a:rPr lang="de-DE" b="1" dirty="0" err="1"/>
              <a:t>user</a:t>
            </a:r>
            <a:r>
              <a:rPr lang="de-DE" b="1" dirty="0"/>
              <a:t> </a:t>
            </a:r>
            <a:r>
              <a:rPr lang="de-DE" b="1" dirty="0" err="1"/>
              <a:t>input</a:t>
            </a:r>
            <a:r>
              <a:rPr lang="de-DE" b="1" dirty="0"/>
              <a:t>)</a:t>
            </a:r>
          </a:p>
          <a:p>
            <a:pPr marL="285750" indent="-285750">
              <a:lnSpc>
                <a:spcPct val="150000"/>
              </a:lnSpc>
              <a:buFont typeface="Arial" panose="020B0604020202020204" pitchFamily="34" charset="0"/>
              <a:buChar char="•"/>
            </a:pPr>
            <a:r>
              <a:rPr lang="de-DE" dirty="0"/>
              <a:t>Print() (variables, </a:t>
            </a:r>
            <a:r>
              <a:rPr lang="de-DE" dirty="0" err="1"/>
              <a:t>strings</a:t>
            </a:r>
            <a:r>
              <a:rPr lang="de-DE" dirty="0"/>
              <a:t>, </a:t>
            </a:r>
            <a:r>
              <a:rPr lang="de-DE" dirty="0" err="1"/>
              <a:t>int</a:t>
            </a:r>
            <a:r>
              <a:rPr lang="de-DE" dirty="0"/>
              <a:t>, </a:t>
            </a:r>
            <a:r>
              <a:rPr lang="de-DE" dirty="0" err="1"/>
              <a:t>float</a:t>
            </a:r>
            <a:r>
              <a:rPr lang="de-DE" dirty="0"/>
              <a:t> etc.)</a:t>
            </a:r>
          </a:p>
          <a:p>
            <a:pPr marL="285750" indent="-285750">
              <a:lnSpc>
                <a:spcPct val="150000"/>
              </a:lnSpc>
              <a:buFont typeface="Arial" panose="020B0604020202020204" pitchFamily="34" charset="0"/>
              <a:buChar char="•"/>
            </a:pPr>
            <a:r>
              <a:rPr lang="de-DE" dirty="0" err="1"/>
              <a:t>Recognize</a:t>
            </a:r>
            <a:r>
              <a:rPr lang="de-DE" dirty="0"/>
              <a:t> </a:t>
            </a:r>
            <a:r>
              <a:rPr lang="de-DE" dirty="0" err="1"/>
              <a:t>data</a:t>
            </a:r>
            <a:r>
              <a:rPr lang="de-DE" dirty="0"/>
              <a:t> </a:t>
            </a:r>
            <a:r>
              <a:rPr lang="de-DE" dirty="0" err="1"/>
              <a:t>types</a:t>
            </a:r>
            <a:endParaRPr lang="de-DE" dirty="0"/>
          </a:p>
          <a:p>
            <a:pPr marL="285750" indent="-285750">
              <a:lnSpc>
                <a:spcPct val="150000"/>
              </a:lnSpc>
              <a:buFont typeface="Arial" panose="020B0604020202020204" pitchFamily="34" charset="0"/>
              <a:buChar char="•"/>
            </a:pPr>
            <a:r>
              <a:rPr lang="de-DE" dirty="0"/>
              <a:t>type() and </a:t>
            </a:r>
            <a:r>
              <a:rPr lang="de-DE" dirty="0" err="1"/>
              <a:t>changing</a:t>
            </a:r>
            <a:r>
              <a:rPr lang="de-DE" dirty="0"/>
              <a:t> </a:t>
            </a:r>
            <a:r>
              <a:rPr lang="de-DE" dirty="0" err="1"/>
              <a:t>var</a:t>
            </a:r>
            <a:r>
              <a:rPr lang="de-DE" dirty="0"/>
              <a:t> type (</a:t>
            </a:r>
            <a:r>
              <a:rPr lang="de-DE" dirty="0" err="1">
                <a:sym typeface="Wingdings" panose="05000000000000000000" pitchFamily="2" charset="2"/>
              </a:rPr>
              <a:t>int</a:t>
            </a:r>
            <a:r>
              <a:rPr lang="de-DE" dirty="0">
                <a:sym typeface="Wingdings" panose="05000000000000000000" pitchFamily="2" charset="2"/>
              </a:rPr>
              <a:t>(), </a:t>
            </a:r>
            <a:r>
              <a:rPr lang="de-DE" dirty="0" err="1">
                <a:sym typeface="Wingdings" panose="05000000000000000000" pitchFamily="2" charset="2"/>
              </a:rPr>
              <a:t>str</a:t>
            </a:r>
            <a:r>
              <a:rPr lang="de-DE" dirty="0">
                <a:sym typeface="Wingdings" panose="05000000000000000000" pitchFamily="2" charset="2"/>
              </a:rPr>
              <a:t>(), </a:t>
            </a:r>
            <a:r>
              <a:rPr lang="de-DE" dirty="0" err="1">
                <a:sym typeface="Wingdings" panose="05000000000000000000" pitchFamily="2" charset="2"/>
              </a:rPr>
              <a:t>float</a:t>
            </a:r>
            <a:r>
              <a:rPr lang="de-DE" dirty="0">
                <a:sym typeface="Wingdings" panose="05000000000000000000" pitchFamily="2" charset="2"/>
              </a:rPr>
              <a:t>())</a:t>
            </a:r>
          </a:p>
          <a:p>
            <a:pPr marL="285750" indent="-285750">
              <a:lnSpc>
                <a:spcPct val="150000"/>
              </a:lnSpc>
              <a:buFont typeface="Arial" panose="020B0604020202020204" pitchFamily="34" charset="0"/>
              <a:buChar char="•"/>
            </a:pPr>
            <a:r>
              <a:rPr lang="de-DE" dirty="0" err="1"/>
              <a:t>Computation</a:t>
            </a:r>
            <a:r>
              <a:rPr lang="de-DE" dirty="0"/>
              <a:t> </a:t>
            </a:r>
            <a:r>
              <a:rPr lang="de-DE" dirty="0" err="1"/>
              <a:t>with</a:t>
            </a:r>
            <a:r>
              <a:rPr lang="de-DE" dirty="0"/>
              <a:t> </a:t>
            </a:r>
            <a:r>
              <a:rPr lang="de-DE" dirty="0" err="1"/>
              <a:t>int</a:t>
            </a:r>
            <a:r>
              <a:rPr lang="de-DE" dirty="0"/>
              <a:t> and </a:t>
            </a:r>
            <a:r>
              <a:rPr lang="de-DE" dirty="0" err="1"/>
              <a:t>float</a:t>
            </a:r>
            <a:r>
              <a:rPr lang="de-DE" dirty="0"/>
              <a:t> vs.</a:t>
            </a:r>
          </a:p>
          <a:p>
            <a:pPr marL="268288" indent="0">
              <a:lnSpc>
                <a:spcPct val="150000"/>
              </a:lnSpc>
            </a:pPr>
            <a:r>
              <a:rPr lang="de-DE" dirty="0" err="1"/>
              <a:t>computation</a:t>
            </a:r>
            <a:r>
              <a:rPr lang="de-DE" dirty="0"/>
              <a:t> </a:t>
            </a:r>
            <a:r>
              <a:rPr lang="de-DE" dirty="0" err="1"/>
              <a:t>with</a:t>
            </a:r>
            <a:r>
              <a:rPr lang="de-DE" dirty="0"/>
              <a:t> </a:t>
            </a:r>
            <a:r>
              <a:rPr lang="de-DE" dirty="0" err="1"/>
              <a:t>string</a:t>
            </a:r>
            <a:r>
              <a:rPr lang="de-DE" dirty="0"/>
              <a:t> and </a:t>
            </a:r>
            <a:r>
              <a:rPr lang="de-DE" dirty="0" err="1"/>
              <a:t>int</a:t>
            </a:r>
            <a:r>
              <a:rPr lang="de-DE" dirty="0"/>
              <a:t>/</a:t>
            </a:r>
            <a:r>
              <a:rPr lang="de-DE" dirty="0" err="1"/>
              <a:t>float</a:t>
            </a:r>
            <a:endParaRPr lang="de-DE" dirty="0"/>
          </a:p>
          <a:p>
            <a:pPr marL="268288" indent="-268288">
              <a:lnSpc>
                <a:spcPct val="150000"/>
              </a:lnSpc>
              <a:buFont typeface="Arial" panose="020B0604020202020204" pitchFamily="34" charset="0"/>
              <a:buChar char="•"/>
            </a:pPr>
            <a:r>
              <a:rPr lang="de-DE" dirty="0"/>
              <a:t>Understanding code/</a:t>
            </a:r>
            <a:r>
              <a:rPr lang="de-DE" dirty="0" err="1"/>
              <a:t>error</a:t>
            </a:r>
            <a:r>
              <a:rPr lang="de-DE" dirty="0"/>
              <a:t> </a:t>
            </a:r>
            <a:r>
              <a:rPr lang="de-DE" dirty="0" err="1"/>
              <a:t>messages</a:t>
            </a:r>
            <a:endParaRPr lang="de-DE" dirty="0"/>
          </a:p>
          <a:p>
            <a:pPr marL="268288" indent="-268288">
              <a:lnSpc>
                <a:spcPct val="150000"/>
              </a:lnSpc>
              <a:buFont typeface="Arial" panose="020B0604020202020204" pitchFamily="34" charset="0"/>
              <a:buChar char="•"/>
            </a:pPr>
            <a:r>
              <a:rPr lang="de-DE" dirty="0" err="1">
                <a:solidFill>
                  <a:schemeClr val="bg1">
                    <a:lumMod val="65000"/>
                  </a:schemeClr>
                </a:solidFill>
                <a:sym typeface="Wingdings" panose="05000000000000000000" pitchFamily="2" charset="2"/>
              </a:rPr>
              <a:t>If</a:t>
            </a:r>
            <a:r>
              <a:rPr lang="de-DE" dirty="0">
                <a:solidFill>
                  <a:schemeClr val="bg1">
                    <a:lumMod val="65000"/>
                  </a:schemeClr>
                </a:solidFill>
                <a:sym typeface="Wingdings" panose="05000000000000000000" pitchFamily="2" charset="2"/>
              </a:rPr>
              <a:t> </a:t>
            </a:r>
            <a:r>
              <a:rPr lang="de-DE" dirty="0" err="1">
                <a:solidFill>
                  <a:schemeClr val="bg1">
                    <a:lumMod val="65000"/>
                  </a:schemeClr>
                </a:solidFill>
                <a:sym typeface="Wingdings" panose="05000000000000000000" pitchFamily="2" charset="2"/>
              </a:rPr>
              <a:t>statements</a:t>
            </a:r>
            <a:endParaRPr lang="de-DE" dirty="0">
              <a:solidFill>
                <a:schemeClr val="bg1">
                  <a:lumMod val="65000"/>
                </a:schemeClr>
              </a:solidFill>
              <a:sym typeface="Wingdings" panose="05000000000000000000" pitchFamily="2" charset="2"/>
            </a:endParaRPr>
          </a:p>
          <a:p>
            <a:pPr marL="268288" indent="-268288">
              <a:lnSpc>
                <a:spcPct val="150000"/>
              </a:lnSpc>
              <a:buFont typeface="Arial" panose="020B0604020202020204" pitchFamily="34" charset="0"/>
              <a:buChar char="•"/>
            </a:pPr>
            <a:r>
              <a:rPr lang="de-DE" dirty="0" err="1">
                <a:solidFill>
                  <a:schemeClr val="bg1">
                    <a:lumMod val="65000"/>
                  </a:schemeClr>
                </a:solidFill>
              </a:rPr>
              <a:t>While</a:t>
            </a:r>
            <a:r>
              <a:rPr lang="de-DE" dirty="0">
                <a:solidFill>
                  <a:schemeClr val="bg1">
                    <a:lumMod val="65000"/>
                  </a:schemeClr>
                </a:solidFill>
              </a:rPr>
              <a:t>-Loop and </a:t>
            </a:r>
            <a:r>
              <a:rPr lang="de-DE" dirty="0" err="1">
                <a:solidFill>
                  <a:schemeClr val="bg1">
                    <a:lumMod val="65000"/>
                  </a:schemeClr>
                </a:solidFill>
              </a:rPr>
              <a:t>increments</a:t>
            </a:r>
            <a:endParaRPr lang="de-DE" dirty="0">
              <a:sym typeface="Wingdings" panose="05000000000000000000" pitchFamily="2" charset="2"/>
            </a:endParaRPr>
          </a:p>
          <a:p>
            <a:pPr marL="285750" indent="-285750">
              <a:lnSpc>
                <a:spcPct val="150000"/>
              </a:lnSpc>
              <a:buFont typeface="Arial" panose="020B0604020202020204" pitchFamily="34" charset="0"/>
              <a:buChar char="•"/>
            </a:pPr>
            <a:endParaRPr lang="de-DE" dirty="0">
              <a:solidFill>
                <a:schemeClr val="tx1">
                  <a:lumMod val="50000"/>
                  <a:lumOff val="50000"/>
                </a:schemeClr>
              </a:solidFill>
              <a:sym typeface="Wingdings" panose="05000000000000000000" pitchFamily="2" charset="2"/>
            </a:endParaRP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lstStyle/>
          <a:p>
            <a:fld id="{E5FDA4BF-9F52-4648-A04F-CE46871DE89F}" type="slidenum">
              <a:rPr lang="en-US" smtClean="0"/>
              <a:pPr/>
              <a:t>5</a:t>
            </a:fld>
            <a:endParaRPr lang="en-US"/>
          </a:p>
        </p:txBody>
      </p:sp>
      <p:sp>
        <p:nvSpPr>
          <p:cNvPr id="11" name="Inhaltsplatzhalter 10">
            <a:extLst>
              <a:ext uri="{FF2B5EF4-FFF2-40B4-BE49-F238E27FC236}">
                <a16:creationId xmlns:a16="http://schemas.microsoft.com/office/drawing/2014/main" id="{963D7E15-F8C4-28E2-271B-DDE19838BE18}"/>
              </a:ext>
            </a:extLst>
          </p:cNvPr>
          <p:cNvSpPr>
            <a:spLocks noGrp="1"/>
          </p:cNvSpPr>
          <p:nvPr>
            <p:ph sz="half" idx="2"/>
          </p:nvPr>
        </p:nvSpPr>
        <p:spPr>
          <a:xfrm>
            <a:off x="4662488" y="1661108"/>
            <a:ext cx="4122737" cy="2430946"/>
          </a:xfrm>
          <a:solidFill>
            <a:schemeClr val="bg1">
              <a:lumMod val="95000"/>
            </a:schemeClr>
          </a:solidFill>
        </p:spPr>
        <p:txBody>
          <a:bodyPr>
            <a:normAutofit/>
          </a:bodyPr>
          <a:lstStyle/>
          <a:p>
            <a:r>
              <a:rPr lang="en-US" sz="1100" b="1" dirty="0"/>
              <a:t>Examples of arithmetic operations in Python</a:t>
            </a:r>
          </a:p>
          <a:p>
            <a:r>
              <a:rPr lang="en-US" sz="1100" dirty="0"/>
              <a:t>	</a:t>
            </a:r>
          </a:p>
          <a:p>
            <a:r>
              <a:rPr lang="en-US" sz="1100" dirty="0"/>
              <a:t>	Arithmetic rules apply: Parenthesis before power before multiplication/division before addition/subtraction</a:t>
            </a:r>
          </a:p>
          <a:p>
            <a:endParaRPr lang="en-US" sz="1100" dirty="0"/>
          </a:p>
          <a:p>
            <a:pPr lvl="1">
              <a:buFont typeface="Arial" panose="020B0604020202020204" pitchFamily="34" charset="0"/>
              <a:buChar char="•"/>
            </a:pPr>
            <a:r>
              <a:rPr lang="en-US" sz="1100" dirty="0"/>
              <a:t>Python has built-in arithmetic operations. These include +, -, *, /, //, **, % </a:t>
            </a:r>
          </a:p>
          <a:p>
            <a:pPr lvl="2"/>
            <a:r>
              <a:rPr lang="en-US" sz="1100" dirty="0"/>
              <a:t>In computing, the modulo operation 		         returns the remainder of a division,      		     after one number is divided by another                            (called the modulus of the operation)</a:t>
            </a:r>
          </a:p>
          <a:p>
            <a:pPr lvl="1">
              <a:buFont typeface="Arial" panose="020B0604020202020204" pitchFamily="34" charset="0"/>
              <a:buChar char="•"/>
            </a:pPr>
            <a:endParaRPr lang="en-US" sz="1100" dirty="0"/>
          </a:p>
          <a:p>
            <a:pPr lvl="1">
              <a:buFont typeface="Arial" panose="020B0604020202020204" pitchFamily="34" charset="0"/>
              <a:buChar char="•"/>
            </a:pPr>
            <a:r>
              <a:rPr lang="en-US" sz="1100" dirty="0"/>
              <a:t>Other mathematical operations can be imported with libraries </a:t>
            </a:r>
          </a:p>
          <a:p>
            <a:endParaRPr lang="de-DE" sz="1100" dirty="0"/>
          </a:p>
        </p:txBody>
      </p:sp>
      <p:pic>
        <p:nvPicPr>
          <p:cNvPr id="12" name="Content Placeholder 5">
            <a:extLst>
              <a:ext uri="{FF2B5EF4-FFF2-40B4-BE49-F238E27FC236}">
                <a16:creationId xmlns:a16="http://schemas.microsoft.com/office/drawing/2014/main" id="{C85BEE58-C060-07DA-5FF2-767A2E0EEFB0}"/>
              </a:ext>
            </a:extLst>
          </p:cNvPr>
          <p:cNvPicPr>
            <a:picLocks noChangeAspect="1"/>
          </p:cNvPicPr>
          <p:nvPr/>
        </p:nvPicPr>
        <p:blipFill>
          <a:blip r:embed="rId2"/>
          <a:stretch>
            <a:fillRect/>
          </a:stretch>
        </p:blipFill>
        <p:spPr>
          <a:xfrm>
            <a:off x="7602130" y="2956507"/>
            <a:ext cx="810446" cy="563332"/>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270614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1 &amp; Quiz 1: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6</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dirty="0" err="1"/>
              <a:t>Define</a:t>
            </a:r>
            <a:r>
              <a:rPr lang="de-DE" dirty="0"/>
              <a:t> variables &amp; </a:t>
            </a:r>
            <a:r>
              <a:rPr lang="de-DE" dirty="0" err="1"/>
              <a:t>assign</a:t>
            </a:r>
            <a:r>
              <a:rPr lang="de-DE" dirty="0"/>
              <a:t> </a:t>
            </a:r>
            <a:r>
              <a:rPr lang="de-DE" dirty="0" err="1"/>
              <a:t>values</a:t>
            </a:r>
            <a:endParaRPr lang="de-DE" dirty="0"/>
          </a:p>
          <a:p>
            <a:pPr marL="285750" indent="-285750">
              <a:lnSpc>
                <a:spcPct val="150000"/>
              </a:lnSpc>
              <a:buFont typeface="Arial" panose="020B0604020202020204" pitchFamily="34" charset="0"/>
              <a:buChar char="•"/>
            </a:pPr>
            <a:r>
              <a:rPr lang="de-DE" dirty="0"/>
              <a:t>Create a </a:t>
            </a:r>
            <a:r>
              <a:rPr lang="de-DE" dirty="0" err="1"/>
              <a:t>calculator</a:t>
            </a:r>
            <a:r>
              <a:rPr lang="de-DE" dirty="0"/>
              <a:t> (</a:t>
            </a:r>
            <a:r>
              <a:rPr lang="de-DE" dirty="0" err="1"/>
              <a:t>no</a:t>
            </a:r>
            <a:r>
              <a:rPr lang="de-DE" dirty="0"/>
              <a:t> </a:t>
            </a:r>
            <a:r>
              <a:rPr lang="de-DE" dirty="0" err="1"/>
              <a:t>user</a:t>
            </a:r>
            <a:r>
              <a:rPr lang="de-DE" dirty="0"/>
              <a:t> </a:t>
            </a:r>
            <a:r>
              <a:rPr lang="de-DE" dirty="0" err="1"/>
              <a:t>input</a:t>
            </a:r>
            <a:r>
              <a:rPr lang="de-DE" dirty="0"/>
              <a:t>)</a:t>
            </a:r>
          </a:p>
          <a:p>
            <a:pPr marL="285750" indent="-285750">
              <a:lnSpc>
                <a:spcPct val="150000"/>
              </a:lnSpc>
              <a:buFont typeface="Arial" panose="020B0604020202020204" pitchFamily="34" charset="0"/>
              <a:buChar char="•"/>
            </a:pPr>
            <a:r>
              <a:rPr lang="de-DE" b="1" dirty="0"/>
              <a:t>Print() (variables, </a:t>
            </a:r>
            <a:r>
              <a:rPr lang="de-DE" b="1" dirty="0" err="1"/>
              <a:t>strings</a:t>
            </a:r>
            <a:r>
              <a:rPr lang="de-DE" b="1" dirty="0"/>
              <a:t>, </a:t>
            </a:r>
            <a:r>
              <a:rPr lang="de-DE" b="1" dirty="0" err="1"/>
              <a:t>int</a:t>
            </a:r>
            <a:r>
              <a:rPr lang="de-DE" b="1" dirty="0"/>
              <a:t>, </a:t>
            </a:r>
            <a:r>
              <a:rPr lang="de-DE" b="1" dirty="0" err="1"/>
              <a:t>float</a:t>
            </a:r>
            <a:r>
              <a:rPr lang="de-DE" b="1" dirty="0"/>
              <a:t> etc.)</a:t>
            </a:r>
          </a:p>
          <a:p>
            <a:pPr marL="285750" indent="-285750">
              <a:lnSpc>
                <a:spcPct val="150000"/>
              </a:lnSpc>
              <a:buFont typeface="Arial" panose="020B0604020202020204" pitchFamily="34" charset="0"/>
              <a:buChar char="•"/>
            </a:pPr>
            <a:r>
              <a:rPr lang="de-DE" dirty="0" err="1"/>
              <a:t>Recognize</a:t>
            </a:r>
            <a:r>
              <a:rPr lang="de-DE" dirty="0"/>
              <a:t> </a:t>
            </a:r>
            <a:r>
              <a:rPr lang="de-DE" dirty="0" err="1"/>
              <a:t>data</a:t>
            </a:r>
            <a:r>
              <a:rPr lang="de-DE" dirty="0"/>
              <a:t> </a:t>
            </a:r>
            <a:r>
              <a:rPr lang="de-DE" dirty="0" err="1"/>
              <a:t>types</a:t>
            </a:r>
            <a:endParaRPr lang="de-DE" dirty="0"/>
          </a:p>
          <a:p>
            <a:pPr marL="285750" indent="-285750">
              <a:lnSpc>
                <a:spcPct val="150000"/>
              </a:lnSpc>
              <a:buFont typeface="Arial" panose="020B0604020202020204" pitchFamily="34" charset="0"/>
              <a:buChar char="•"/>
            </a:pPr>
            <a:r>
              <a:rPr lang="de-DE" dirty="0"/>
              <a:t>type() and </a:t>
            </a:r>
            <a:r>
              <a:rPr lang="de-DE" dirty="0" err="1"/>
              <a:t>changing</a:t>
            </a:r>
            <a:r>
              <a:rPr lang="de-DE" dirty="0"/>
              <a:t> </a:t>
            </a:r>
            <a:r>
              <a:rPr lang="de-DE" dirty="0" err="1"/>
              <a:t>var</a:t>
            </a:r>
            <a:r>
              <a:rPr lang="de-DE" dirty="0"/>
              <a:t> type (</a:t>
            </a:r>
            <a:r>
              <a:rPr lang="de-DE" dirty="0" err="1">
                <a:sym typeface="Wingdings" panose="05000000000000000000" pitchFamily="2" charset="2"/>
              </a:rPr>
              <a:t>int</a:t>
            </a:r>
            <a:r>
              <a:rPr lang="de-DE" dirty="0">
                <a:sym typeface="Wingdings" panose="05000000000000000000" pitchFamily="2" charset="2"/>
              </a:rPr>
              <a:t>(), </a:t>
            </a:r>
            <a:r>
              <a:rPr lang="de-DE" dirty="0" err="1">
                <a:sym typeface="Wingdings" panose="05000000000000000000" pitchFamily="2" charset="2"/>
              </a:rPr>
              <a:t>str</a:t>
            </a:r>
            <a:r>
              <a:rPr lang="de-DE" dirty="0">
                <a:sym typeface="Wingdings" panose="05000000000000000000" pitchFamily="2" charset="2"/>
              </a:rPr>
              <a:t>(), </a:t>
            </a:r>
            <a:r>
              <a:rPr lang="de-DE" dirty="0" err="1">
                <a:sym typeface="Wingdings" panose="05000000000000000000" pitchFamily="2" charset="2"/>
              </a:rPr>
              <a:t>float</a:t>
            </a:r>
            <a:r>
              <a:rPr lang="de-DE" dirty="0">
                <a:sym typeface="Wingdings" panose="05000000000000000000" pitchFamily="2" charset="2"/>
              </a:rPr>
              <a:t>())</a:t>
            </a:r>
          </a:p>
          <a:p>
            <a:pPr marL="285750" indent="-285750">
              <a:lnSpc>
                <a:spcPct val="150000"/>
              </a:lnSpc>
              <a:buFont typeface="Arial" panose="020B0604020202020204" pitchFamily="34" charset="0"/>
              <a:buChar char="•"/>
            </a:pPr>
            <a:r>
              <a:rPr lang="de-DE" dirty="0" err="1"/>
              <a:t>Computation</a:t>
            </a:r>
            <a:r>
              <a:rPr lang="de-DE" dirty="0"/>
              <a:t> </a:t>
            </a:r>
            <a:r>
              <a:rPr lang="de-DE" dirty="0" err="1"/>
              <a:t>with</a:t>
            </a:r>
            <a:r>
              <a:rPr lang="de-DE" dirty="0"/>
              <a:t> </a:t>
            </a:r>
            <a:r>
              <a:rPr lang="de-DE" dirty="0" err="1"/>
              <a:t>int</a:t>
            </a:r>
            <a:r>
              <a:rPr lang="de-DE" dirty="0"/>
              <a:t> and </a:t>
            </a:r>
            <a:r>
              <a:rPr lang="de-DE" dirty="0" err="1"/>
              <a:t>float</a:t>
            </a:r>
            <a:r>
              <a:rPr lang="de-DE" dirty="0"/>
              <a:t> vs.</a:t>
            </a:r>
          </a:p>
          <a:p>
            <a:pPr marL="268288" indent="0">
              <a:lnSpc>
                <a:spcPct val="150000"/>
              </a:lnSpc>
            </a:pPr>
            <a:r>
              <a:rPr lang="de-DE" dirty="0" err="1"/>
              <a:t>computation</a:t>
            </a:r>
            <a:r>
              <a:rPr lang="de-DE" dirty="0"/>
              <a:t> </a:t>
            </a:r>
            <a:r>
              <a:rPr lang="de-DE" dirty="0" err="1"/>
              <a:t>with</a:t>
            </a:r>
            <a:r>
              <a:rPr lang="de-DE" dirty="0"/>
              <a:t> </a:t>
            </a:r>
            <a:r>
              <a:rPr lang="de-DE" dirty="0" err="1"/>
              <a:t>string</a:t>
            </a:r>
            <a:r>
              <a:rPr lang="de-DE" dirty="0"/>
              <a:t> and </a:t>
            </a:r>
            <a:r>
              <a:rPr lang="de-DE" dirty="0" err="1"/>
              <a:t>int</a:t>
            </a:r>
            <a:r>
              <a:rPr lang="de-DE" dirty="0"/>
              <a:t>/</a:t>
            </a:r>
            <a:r>
              <a:rPr lang="de-DE" dirty="0" err="1"/>
              <a:t>float</a:t>
            </a:r>
            <a:endParaRPr lang="de-DE" dirty="0"/>
          </a:p>
          <a:p>
            <a:pPr marL="268288" indent="-268288">
              <a:lnSpc>
                <a:spcPct val="150000"/>
              </a:lnSpc>
              <a:buFont typeface="Arial" panose="020B0604020202020204" pitchFamily="34" charset="0"/>
              <a:buChar char="•"/>
            </a:pPr>
            <a:r>
              <a:rPr lang="de-DE" dirty="0"/>
              <a:t>Understanding code/</a:t>
            </a:r>
            <a:r>
              <a:rPr lang="de-DE" dirty="0" err="1"/>
              <a:t>error</a:t>
            </a:r>
            <a:r>
              <a:rPr lang="de-DE" dirty="0"/>
              <a:t> </a:t>
            </a:r>
            <a:r>
              <a:rPr lang="de-DE" dirty="0" err="1"/>
              <a:t>messages</a:t>
            </a:r>
            <a:endParaRPr lang="de-DE" dirty="0"/>
          </a:p>
          <a:p>
            <a:pPr marL="268288" indent="-268288">
              <a:lnSpc>
                <a:spcPct val="150000"/>
              </a:lnSpc>
              <a:buFont typeface="Arial" panose="020B0604020202020204" pitchFamily="34" charset="0"/>
              <a:buChar char="•"/>
            </a:pPr>
            <a:r>
              <a:rPr lang="de-DE" dirty="0" err="1">
                <a:solidFill>
                  <a:schemeClr val="bg1">
                    <a:lumMod val="65000"/>
                  </a:schemeClr>
                </a:solidFill>
                <a:sym typeface="Wingdings" panose="05000000000000000000" pitchFamily="2" charset="2"/>
              </a:rPr>
              <a:t>If</a:t>
            </a:r>
            <a:r>
              <a:rPr lang="de-DE" dirty="0">
                <a:solidFill>
                  <a:schemeClr val="bg1">
                    <a:lumMod val="65000"/>
                  </a:schemeClr>
                </a:solidFill>
                <a:sym typeface="Wingdings" panose="05000000000000000000" pitchFamily="2" charset="2"/>
              </a:rPr>
              <a:t> </a:t>
            </a:r>
            <a:r>
              <a:rPr lang="de-DE" dirty="0" err="1">
                <a:solidFill>
                  <a:schemeClr val="bg1">
                    <a:lumMod val="65000"/>
                  </a:schemeClr>
                </a:solidFill>
                <a:sym typeface="Wingdings" panose="05000000000000000000" pitchFamily="2" charset="2"/>
              </a:rPr>
              <a:t>statements</a:t>
            </a:r>
            <a:endParaRPr lang="de-DE" dirty="0">
              <a:solidFill>
                <a:schemeClr val="bg1">
                  <a:lumMod val="65000"/>
                </a:schemeClr>
              </a:solidFill>
              <a:sym typeface="Wingdings" panose="05000000000000000000" pitchFamily="2" charset="2"/>
            </a:endParaRPr>
          </a:p>
          <a:p>
            <a:pPr marL="268288" indent="-268288">
              <a:lnSpc>
                <a:spcPct val="150000"/>
              </a:lnSpc>
              <a:buFont typeface="Arial" panose="020B0604020202020204" pitchFamily="34" charset="0"/>
              <a:buChar char="•"/>
            </a:pPr>
            <a:r>
              <a:rPr lang="de-DE" dirty="0" err="1">
                <a:solidFill>
                  <a:schemeClr val="bg1">
                    <a:lumMod val="65000"/>
                  </a:schemeClr>
                </a:solidFill>
              </a:rPr>
              <a:t>While</a:t>
            </a:r>
            <a:r>
              <a:rPr lang="de-DE" dirty="0">
                <a:solidFill>
                  <a:schemeClr val="bg1">
                    <a:lumMod val="65000"/>
                  </a:schemeClr>
                </a:solidFill>
              </a:rPr>
              <a:t>-Loop and </a:t>
            </a:r>
            <a:r>
              <a:rPr lang="de-DE" dirty="0" err="1">
                <a:solidFill>
                  <a:schemeClr val="bg1">
                    <a:lumMod val="65000"/>
                  </a:schemeClr>
                </a:solidFill>
              </a:rPr>
              <a:t>increments</a:t>
            </a:r>
            <a:endParaRPr lang="de-DE" dirty="0">
              <a:sym typeface="Wingdings" panose="05000000000000000000" pitchFamily="2" charset="2"/>
            </a:endParaRPr>
          </a:p>
        </p:txBody>
      </p:sp>
      <p:sp>
        <p:nvSpPr>
          <p:cNvPr id="5" name="Inhaltsplatzhalter 5">
            <a:extLst>
              <a:ext uri="{FF2B5EF4-FFF2-40B4-BE49-F238E27FC236}">
                <a16:creationId xmlns:a16="http://schemas.microsoft.com/office/drawing/2014/main" id="{60B48172-F822-F4B2-BC65-750C4214462F}"/>
              </a:ext>
            </a:extLst>
          </p:cNvPr>
          <p:cNvSpPr txBox="1">
            <a:spLocks/>
          </p:cNvSpPr>
          <p:nvPr/>
        </p:nvSpPr>
        <p:spPr>
          <a:xfrm>
            <a:off x="4662488" y="1426957"/>
            <a:ext cx="4122737" cy="2902360"/>
          </a:xfrm>
          <a:prstGeom prst="rect">
            <a:avLst/>
          </a:prstGeom>
          <a:solidFill>
            <a:schemeClr val="bg2">
              <a:lumMod val="95000"/>
            </a:schemeClr>
          </a:solidFill>
        </p:spPr>
        <p:txBody>
          <a:bodyPr vert="horz" lIns="108000" tIns="108000" rIns="108000" bIns="108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rPr>
              <a:t>Hello World</a:t>
            </a:r>
          </a:p>
          <a:p>
            <a:pPr marL="0" indent="0"/>
            <a:endParaRPr lang="en-US" sz="1200">
              <a:latin typeface="Courier New" panose="02070309020205020404" pitchFamily="49" charset="0"/>
              <a:cs typeface="Courier New" panose="02070309020205020404" pitchFamily="49" charset="0"/>
            </a:endParaRPr>
          </a:p>
          <a:p>
            <a:pPr marL="0" indent="0"/>
            <a:r>
              <a:rPr lang="en-US" sz="120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Hello World </a:t>
            </a:r>
          </a:p>
          <a:p>
            <a:pPr marL="285750" indent="-285750">
              <a:buFont typeface="Wingdings" pitchFamily="2" charset="2"/>
              <a:buChar char="à"/>
            </a:pPr>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x = 5</a:t>
            </a:r>
          </a:p>
          <a:p>
            <a:pPr marL="0" indent="0"/>
            <a:r>
              <a:rPr lang="en-US" sz="1200">
                <a:latin typeface="Courier New" panose="02070309020205020404" pitchFamily="49" charset="0"/>
                <a:cs typeface="Courier New" panose="02070309020205020404" pitchFamily="49" charset="0"/>
                <a:sym typeface="Wingdings" pitchFamily="2" charset="2"/>
              </a:rPr>
              <a:t>y = 6</a:t>
            </a:r>
          </a:p>
          <a:p>
            <a:pPr marL="0" indent="0"/>
            <a:r>
              <a:rPr lang="en-US" sz="1200">
                <a:latin typeface="Courier New" panose="02070309020205020404" pitchFamily="49" charset="0"/>
                <a:cs typeface="Courier New" panose="02070309020205020404" pitchFamily="49" charset="0"/>
                <a:sym typeface="Wingdings" pitchFamily="2" charset="2"/>
              </a:rPr>
              <a:t>print(x + y)</a:t>
            </a:r>
          </a:p>
          <a:p>
            <a:pPr marL="285750" indent="-285750">
              <a:buFont typeface="Wingdings" pitchFamily="2" charset="2"/>
              <a:buChar char="à"/>
            </a:pPr>
            <a:r>
              <a:rPr lang="en-US" sz="1200">
                <a:latin typeface="Courier New" panose="02070309020205020404" pitchFamily="49" charset="0"/>
                <a:cs typeface="Courier New" panose="02070309020205020404" pitchFamily="49" charset="0"/>
                <a:sym typeface="Wingdings" pitchFamily="2" charset="2"/>
              </a:rPr>
              <a:t>11</a:t>
            </a:r>
          </a:p>
          <a:p>
            <a:pPr marL="0" indent="0"/>
            <a:endParaRPr lang="en-US" sz="1200">
              <a:latin typeface="Courier New" panose="02070309020205020404" pitchFamily="49" charset="0"/>
              <a:cs typeface="Courier New" panose="02070309020205020404" pitchFamily="49" charset="0"/>
              <a:sym typeface="Wingdings" pitchFamily="2" charset="2"/>
            </a:endParaRPr>
          </a:p>
          <a:p>
            <a:pPr marL="0" indent="0"/>
            <a:r>
              <a:rPr lang="en-US" sz="1200">
                <a:latin typeface="Courier New" panose="02070309020205020404" pitchFamily="49" charset="0"/>
                <a:cs typeface="Courier New" panose="02070309020205020404" pitchFamily="49" charset="0"/>
                <a:sym typeface="Wingdings" pitchFamily="2" charset="2"/>
              </a:rPr>
              <a:t>print(‘The result of x + y is’, x + y)</a:t>
            </a:r>
          </a:p>
          <a:p>
            <a:pPr marL="0" indent="0"/>
            <a:r>
              <a:rPr lang="en-US" sz="1200">
                <a:latin typeface="Courier New" panose="02070309020205020404" pitchFamily="49" charset="0"/>
                <a:cs typeface="Courier New" panose="02070309020205020404" pitchFamily="49" charset="0"/>
                <a:sym typeface="Wingdings" pitchFamily="2" charset="2"/>
              </a:rPr>
              <a:t> The result of x + y is 11</a:t>
            </a:r>
            <a:endParaRPr lang="en-US" sz="1200">
              <a:latin typeface="Courier New" panose="02070309020205020404" pitchFamily="49" charset="0"/>
              <a:cs typeface="Courier New" panose="02070309020205020404" pitchFamily="49" charset="0"/>
            </a:endParaRPr>
          </a:p>
          <a:p>
            <a:endParaRPr lang="de-DE" sz="1200" dirty="0"/>
          </a:p>
        </p:txBody>
      </p:sp>
      <p:sp>
        <p:nvSpPr>
          <p:cNvPr id="2" name="Inhaltsplatzhalter 5">
            <a:extLst>
              <a:ext uri="{FF2B5EF4-FFF2-40B4-BE49-F238E27FC236}">
                <a16:creationId xmlns:a16="http://schemas.microsoft.com/office/drawing/2014/main" id="{666854E5-09D8-97FD-2298-C4FC67FD88D7}"/>
              </a:ext>
            </a:extLst>
          </p:cNvPr>
          <p:cNvSpPr txBox="1">
            <a:spLocks noGrp="1"/>
          </p:cNvSpPr>
          <p:nvPr>
            <p:ph sz="half" idx="2"/>
          </p:nvPr>
        </p:nvSpPr>
        <p:spPr>
          <a:xfrm>
            <a:off x="4662488" y="1276350"/>
            <a:ext cx="4122737" cy="3203575"/>
          </a:xfrm>
          <a:prstGeom prst="rect">
            <a:avLst/>
          </a:prstGeom>
          <a:solidFill>
            <a:schemeClr val="bg2">
              <a:lumMod val="95000"/>
            </a:schemeClr>
          </a:solidFill>
        </p:spPr>
        <p:txBody>
          <a:bodyPr vert="horz" lIns="108000" tIns="108000" rIns="108000" bIns="108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US" sz="1200" dirty="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dirty="0">
                <a:latin typeface="Courier New" panose="02070309020205020404" pitchFamily="49" charset="0"/>
                <a:cs typeface="Courier New" panose="02070309020205020404" pitchFamily="49" charset="0"/>
              </a:rPr>
              <a:t>Hello World</a:t>
            </a:r>
          </a:p>
          <a:p>
            <a:pPr marL="0" indent="0"/>
            <a:endParaRPr lang="en-US" sz="1200" dirty="0">
              <a:latin typeface="Courier New" panose="02070309020205020404" pitchFamily="49" charset="0"/>
              <a:cs typeface="Courier New" panose="02070309020205020404" pitchFamily="49" charset="0"/>
            </a:endParaRPr>
          </a:p>
          <a:p>
            <a:pPr marL="0" indent="0"/>
            <a:r>
              <a:rPr lang="en-US" sz="1200" dirty="0">
                <a:latin typeface="Courier New" panose="02070309020205020404" pitchFamily="49" charset="0"/>
                <a:cs typeface="Courier New" panose="02070309020205020404" pitchFamily="49" charset="0"/>
              </a:rPr>
              <a:t>print('Hello', 'World')</a:t>
            </a:r>
          </a:p>
          <a:p>
            <a:pPr marL="285750" indent="-285750">
              <a:buFont typeface="Wingdings" pitchFamily="2" charset="2"/>
              <a:buChar char="à"/>
            </a:pPr>
            <a:r>
              <a:rPr lang="en-US" sz="1200" dirty="0">
                <a:latin typeface="Courier New" panose="02070309020205020404" pitchFamily="49" charset="0"/>
                <a:cs typeface="Courier New" panose="02070309020205020404" pitchFamily="49" charset="0"/>
                <a:sym typeface="Wingdings" pitchFamily="2" charset="2"/>
              </a:rPr>
              <a:t>Hello World </a:t>
            </a:r>
          </a:p>
          <a:p>
            <a:pPr marL="285750" indent="-285750">
              <a:buFont typeface="Wingdings" pitchFamily="2" charset="2"/>
              <a:buChar char="à"/>
            </a:pPr>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x = 5</a:t>
            </a:r>
          </a:p>
          <a:p>
            <a:pPr marL="0" indent="0"/>
            <a:r>
              <a:rPr lang="en-US" sz="1200" dirty="0">
                <a:latin typeface="Courier New" panose="02070309020205020404" pitchFamily="49" charset="0"/>
                <a:cs typeface="Courier New" panose="02070309020205020404" pitchFamily="49" charset="0"/>
                <a:sym typeface="Wingdings" pitchFamily="2" charset="2"/>
              </a:rPr>
              <a:t>y = 6</a:t>
            </a:r>
          </a:p>
          <a:p>
            <a:pPr marL="0" indent="0"/>
            <a:r>
              <a:rPr lang="en-US" sz="1200" dirty="0">
                <a:latin typeface="Courier New" panose="02070309020205020404" pitchFamily="49" charset="0"/>
                <a:cs typeface="Courier New" panose="02070309020205020404" pitchFamily="49" charset="0"/>
                <a:sym typeface="Wingdings" pitchFamily="2" charset="2"/>
              </a:rPr>
              <a:t>print(x + y)</a:t>
            </a:r>
          </a:p>
          <a:p>
            <a:pPr marL="285750" indent="-285750">
              <a:buFont typeface="Wingdings" pitchFamily="2" charset="2"/>
              <a:buChar char="à"/>
            </a:pPr>
            <a:r>
              <a:rPr lang="en-US" sz="1200" dirty="0">
                <a:latin typeface="Courier New" panose="02070309020205020404" pitchFamily="49" charset="0"/>
                <a:cs typeface="Courier New" panose="02070309020205020404" pitchFamily="49" charset="0"/>
                <a:sym typeface="Wingdings" pitchFamily="2" charset="2"/>
              </a:rPr>
              <a:t>11</a:t>
            </a: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print(</a:t>
            </a:r>
            <a:r>
              <a:rPr lang="en-US" sz="1200" dirty="0">
                <a:latin typeface="Courier New" panose="02070309020205020404" pitchFamily="49" charset="0"/>
                <a:cs typeface="Courier New" panose="02070309020205020404" pitchFamily="49" charset="0"/>
              </a:rPr>
              <a:t>'</a:t>
            </a:r>
            <a:r>
              <a:rPr lang="en-US" sz="1200" dirty="0">
                <a:latin typeface="Courier New" panose="02070309020205020404" pitchFamily="49" charset="0"/>
                <a:cs typeface="Courier New" panose="02070309020205020404" pitchFamily="49" charset="0"/>
                <a:sym typeface="Wingdings" pitchFamily="2" charset="2"/>
              </a:rPr>
              <a:t>The result of x + y is</a:t>
            </a:r>
            <a:r>
              <a:rPr lang="en-US" sz="1200" dirty="0">
                <a:latin typeface="Courier New" panose="02070309020205020404" pitchFamily="49" charset="0"/>
                <a:cs typeface="Courier New" panose="02070309020205020404" pitchFamily="49" charset="0"/>
              </a:rPr>
              <a:t>'</a:t>
            </a:r>
            <a:r>
              <a:rPr lang="en-US" sz="1200" dirty="0">
                <a:latin typeface="Courier New" panose="02070309020205020404" pitchFamily="49" charset="0"/>
                <a:cs typeface="Courier New" panose="02070309020205020404" pitchFamily="49" charset="0"/>
                <a:sym typeface="Wingdings" pitchFamily="2" charset="2"/>
              </a:rPr>
              <a:t>, x + y)</a:t>
            </a:r>
          </a:p>
          <a:p>
            <a:pPr marL="0" indent="0"/>
            <a:r>
              <a:rPr lang="en-US" sz="1200" dirty="0">
                <a:latin typeface="Courier New" panose="02070309020205020404" pitchFamily="49" charset="0"/>
                <a:cs typeface="Courier New" panose="02070309020205020404" pitchFamily="49" charset="0"/>
                <a:sym typeface="Wingdings" pitchFamily="2" charset="2"/>
              </a:rPr>
              <a:t> The result of x + y is 11</a:t>
            </a:r>
            <a:endParaRPr lang="en-US" sz="1200" dirty="0">
              <a:latin typeface="Courier New" panose="02070309020205020404" pitchFamily="49" charset="0"/>
              <a:cs typeface="Courier New" panose="02070309020205020404" pitchFamily="49" charset="0"/>
            </a:endParaRPr>
          </a:p>
          <a:p>
            <a:endParaRPr lang="de-DE" sz="1200" dirty="0"/>
          </a:p>
          <a:p>
            <a:pPr marL="0" indent="0"/>
            <a:r>
              <a:rPr lang="en-US" sz="1200" dirty="0">
                <a:latin typeface="Courier New" panose="02070309020205020404" pitchFamily="49" charset="0"/>
                <a:cs typeface="Courier New" panose="02070309020205020404" pitchFamily="49" charset="0"/>
                <a:sym typeface="Wingdings" pitchFamily="2" charset="2"/>
              </a:rPr>
              <a:t>print(</a:t>
            </a:r>
            <a:r>
              <a:rPr lang="en-US" sz="1200" dirty="0" err="1">
                <a:latin typeface="Courier New" panose="02070309020205020404" pitchFamily="49" charset="0"/>
                <a:cs typeface="Courier New" panose="02070309020205020404" pitchFamily="49" charset="0"/>
                <a:sym typeface="Wingdings" pitchFamily="2" charset="2"/>
              </a:rPr>
              <a:t>f</a:t>
            </a:r>
            <a:r>
              <a:rPr lang="en-US" sz="1200" dirty="0" err="1">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sym typeface="Wingdings" pitchFamily="2" charset="2"/>
              </a:rPr>
              <a:t>The</a:t>
            </a:r>
            <a:r>
              <a:rPr lang="en-US" sz="1200" dirty="0">
                <a:latin typeface="Courier New" panose="02070309020205020404" pitchFamily="49" charset="0"/>
                <a:cs typeface="Courier New" panose="02070309020205020404" pitchFamily="49" charset="0"/>
                <a:sym typeface="Wingdings" pitchFamily="2" charset="2"/>
              </a:rPr>
              <a:t> result of x + y is {x + y}</a:t>
            </a:r>
            <a:r>
              <a:rPr lang="en-US" sz="1200" dirty="0">
                <a:latin typeface="Courier New" panose="02070309020205020404" pitchFamily="49" charset="0"/>
                <a:cs typeface="Courier New" panose="02070309020205020404" pitchFamily="49" charset="0"/>
              </a:rPr>
              <a:t>’</a:t>
            </a:r>
            <a:r>
              <a:rPr lang="en-US" sz="1200" dirty="0">
                <a:latin typeface="Courier New" panose="02070309020205020404" pitchFamily="49" charset="0"/>
                <a:cs typeface="Courier New" panose="02070309020205020404" pitchFamily="49" charset="0"/>
                <a:sym typeface="Wingdings" pitchFamily="2" charset="2"/>
              </a:rPr>
              <a:t>)</a:t>
            </a:r>
          </a:p>
          <a:p>
            <a:pPr marL="0" indent="0"/>
            <a:r>
              <a:rPr lang="en-US" sz="1200" dirty="0">
                <a:latin typeface="Courier New" panose="02070309020205020404" pitchFamily="49" charset="0"/>
                <a:cs typeface="Courier New" panose="02070309020205020404" pitchFamily="49" charset="0"/>
                <a:sym typeface="Wingdings" pitchFamily="2" charset="2"/>
              </a:rPr>
              <a:t> The result of x + y is 11</a:t>
            </a:r>
            <a:endParaRPr lang="en-US" sz="12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5377495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1 &amp; Quiz 1: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7</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6" y="1276349"/>
            <a:ext cx="4122738" cy="3203576"/>
          </a:xfrm>
        </p:spPr>
        <p:txBody>
          <a:bodyPr>
            <a:normAutofit/>
          </a:bodyPr>
          <a:lstStyle/>
          <a:p>
            <a:pPr marL="285750" indent="-285750">
              <a:lnSpc>
                <a:spcPct val="150000"/>
              </a:lnSpc>
              <a:buFont typeface="Arial" panose="020B0604020202020204" pitchFamily="34" charset="0"/>
              <a:buChar char="•"/>
            </a:pPr>
            <a:r>
              <a:rPr lang="de-DE" dirty="0" err="1"/>
              <a:t>Define</a:t>
            </a:r>
            <a:r>
              <a:rPr lang="de-DE" dirty="0"/>
              <a:t> variables &amp; </a:t>
            </a:r>
            <a:r>
              <a:rPr lang="de-DE" dirty="0" err="1"/>
              <a:t>assign</a:t>
            </a:r>
            <a:r>
              <a:rPr lang="de-DE" dirty="0"/>
              <a:t> </a:t>
            </a:r>
            <a:r>
              <a:rPr lang="de-DE" dirty="0" err="1"/>
              <a:t>values</a:t>
            </a:r>
            <a:endParaRPr lang="de-DE" dirty="0"/>
          </a:p>
          <a:p>
            <a:pPr marL="285750" indent="-285750">
              <a:lnSpc>
                <a:spcPct val="150000"/>
              </a:lnSpc>
              <a:buFont typeface="Arial" panose="020B0604020202020204" pitchFamily="34" charset="0"/>
              <a:buChar char="•"/>
            </a:pPr>
            <a:r>
              <a:rPr lang="de-DE" dirty="0"/>
              <a:t>Create a </a:t>
            </a:r>
            <a:r>
              <a:rPr lang="de-DE" dirty="0" err="1"/>
              <a:t>calculator</a:t>
            </a:r>
            <a:r>
              <a:rPr lang="de-DE" dirty="0"/>
              <a:t> (</a:t>
            </a:r>
            <a:r>
              <a:rPr lang="de-DE" dirty="0" err="1"/>
              <a:t>no</a:t>
            </a:r>
            <a:r>
              <a:rPr lang="de-DE" dirty="0"/>
              <a:t> </a:t>
            </a:r>
            <a:r>
              <a:rPr lang="de-DE" dirty="0" err="1"/>
              <a:t>user</a:t>
            </a:r>
            <a:r>
              <a:rPr lang="de-DE" dirty="0"/>
              <a:t> </a:t>
            </a:r>
            <a:r>
              <a:rPr lang="de-DE" dirty="0" err="1"/>
              <a:t>input</a:t>
            </a:r>
            <a:r>
              <a:rPr lang="de-DE" dirty="0"/>
              <a:t>)</a:t>
            </a:r>
          </a:p>
          <a:p>
            <a:pPr marL="285750" indent="-285750">
              <a:lnSpc>
                <a:spcPct val="150000"/>
              </a:lnSpc>
              <a:buFont typeface="Arial" panose="020B0604020202020204" pitchFamily="34" charset="0"/>
              <a:buChar char="•"/>
            </a:pPr>
            <a:r>
              <a:rPr lang="de-DE" dirty="0"/>
              <a:t>Print() (variables, </a:t>
            </a:r>
            <a:r>
              <a:rPr lang="de-DE" dirty="0" err="1"/>
              <a:t>strings</a:t>
            </a:r>
            <a:r>
              <a:rPr lang="de-DE" dirty="0"/>
              <a:t>, </a:t>
            </a:r>
            <a:r>
              <a:rPr lang="de-DE" dirty="0" err="1"/>
              <a:t>int</a:t>
            </a:r>
            <a:r>
              <a:rPr lang="de-DE" dirty="0"/>
              <a:t>, </a:t>
            </a:r>
            <a:r>
              <a:rPr lang="de-DE" dirty="0" err="1"/>
              <a:t>float</a:t>
            </a:r>
            <a:r>
              <a:rPr lang="de-DE" dirty="0"/>
              <a:t> etc.)</a:t>
            </a:r>
          </a:p>
          <a:p>
            <a:pPr marL="285750" indent="-285750">
              <a:lnSpc>
                <a:spcPct val="150000"/>
              </a:lnSpc>
              <a:buFont typeface="Arial" panose="020B0604020202020204" pitchFamily="34" charset="0"/>
              <a:buChar char="•"/>
            </a:pPr>
            <a:r>
              <a:rPr lang="de-DE" b="1" dirty="0" err="1"/>
              <a:t>Recognize</a:t>
            </a:r>
            <a:r>
              <a:rPr lang="de-DE" b="1" dirty="0"/>
              <a:t> </a:t>
            </a:r>
            <a:r>
              <a:rPr lang="de-DE" b="1" dirty="0" err="1"/>
              <a:t>data</a:t>
            </a:r>
            <a:r>
              <a:rPr lang="de-DE" b="1" dirty="0"/>
              <a:t> </a:t>
            </a:r>
            <a:r>
              <a:rPr lang="de-DE" b="1" dirty="0" err="1"/>
              <a:t>types</a:t>
            </a:r>
            <a:endParaRPr lang="de-DE" b="1" dirty="0"/>
          </a:p>
          <a:p>
            <a:pPr marL="285750" indent="-285750">
              <a:lnSpc>
                <a:spcPct val="150000"/>
              </a:lnSpc>
              <a:buFont typeface="Arial" panose="020B0604020202020204" pitchFamily="34" charset="0"/>
              <a:buChar char="•"/>
            </a:pPr>
            <a:r>
              <a:rPr lang="de-DE" dirty="0"/>
              <a:t>type() and </a:t>
            </a:r>
            <a:r>
              <a:rPr lang="de-DE" dirty="0" err="1"/>
              <a:t>changing</a:t>
            </a:r>
            <a:r>
              <a:rPr lang="de-DE" dirty="0"/>
              <a:t> </a:t>
            </a:r>
            <a:r>
              <a:rPr lang="de-DE" dirty="0" err="1"/>
              <a:t>var</a:t>
            </a:r>
            <a:r>
              <a:rPr lang="de-DE" dirty="0"/>
              <a:t> type (</a:t>
            </a:r>
            <a:r>
              <a:rPr lang="de-DE" dirty="0" err="1">
                <a:sym typeface="Wingdings" panose="05000000000000000000" pitchFamily="2" charset="2"/>
              </a:rPr>
              <a:t>int</a:t>
            </a:r>
            <a:r>
              <a:rPr lang="de-DE" dirty="0">
                <a:sym typeface="Wingdings" panose="05000000000000000000" pitchFamily="2" charset="2"/>
              </a:rPr>
              <a:t>(), </a:t>
            </a:r>
            <a:r>
              <a:rPr lang="de-DE" dirty="0" err="1">
                <a:sym typeface="Wingdings" panose="05000000000000000000" pitchFamily="2" charset="2"/>
              </a:rPr>
              <a:t>str</a:t>
            </a:r>
            <a:r>
              <a:rPr lang="de-DE" dirty="0">
                <a:sym typeface="Wingdings" panose="05000000000000000000" pitchFamily="2" charset="2"/>
              </a:rPr>
              <a:t>(), </a:t>
            </a:r>
            <a:r>
              <a:rPr lang="de-DE" dirty="0" err="1">
                <a:sym typeface="Wingdings" panose="05000000000000000000" pitchFamily="2" charset="2"/>
              </a:rPr>
              <a:t>float</a:t>
            </a:r>
            <a:r>
              <a:rPr lang="de-DE" dirty="0">
                <a:sym typeface="Wingdings" panose="05000000000000000000" pitchFamily="2" charset="2"/>
              </a:rPr>
              <a:t>())</a:t>
            </a:r>
          </a:p>
          <a:p>
            <a:pPr marL="285750" indent="-285750">
              <a:lnSpc>
                <a:spcPct val="150000"/>
              </a:lnSpc>
              <a:buFont typeface="Arial" panose="020B0604020202020204" pitchFamily="34" charset="0"/>
              <a:buChar char="•"/>
            </a:pPr>
            <a:r>
              <a:rPr lang="de-DE" dirty="0" err="1"/>
              <a:t>Computation</a:t>
            </a:r>
            <a:r>
              <a:rPr lang="de-DE" dirty="0"/>
              <a:t> </a:t>
            </a:r>
            <a:r>
              <a:rPr lang="de-DE" dirty="0" err="1"/>
              <a:t>with</a:t>
            </a:r>
            <a:r>
              <a:rPr lang="de-DE" dirty="0"/>
              <a:t> </a:t>
            </a:r>
            <a:r>
              <a:rPr lang="de-DE" dirty="0" err="1"/>
              <a:t>int</a:t>
            </a:r>
            <a:r>
              <a:rPr lang="de-DE" dirty="0"/>
              <a:t> and </a:t>
            </a:r>
            <a:r>
              <a:rPr lang="de-DE" dirty="0" err="1"/>
              <a:t>float</a:t>
            </a:r>
            <a:r>
              <a:rPr lang="de-DE" dirty="0"/>
              <a:t> vs.</a:t>
            </a:r>
          </a:p>
          <a:p>
            <a:pPr marL="268288" indent="0">
              <a:lnSpc>
                <a:spcPct val="150000"/>
              </a:lnSpc>
            </a:pPr>
            <a:r>
              <a:rPr lang="de-DE" dirty="0" err="1"/>
              <a:t>computation</a:t>
            </a:r>
            <a:r>
              <a:rPr lang="de-DE" dirty="0"/>
              <a:t> </a:t>
            </a:r>
            <a:r>
              <a:rPr lang="de-DE" dirty="0" err="1"/>
              <a:t>with</a:t>
            </a:r>
            <a:r>
              <a:rPr lang="de-DE" dirty="0"/>
              <a:t> </a:t>
            </a:r>
            <a:r>
              <a:rPr lang="de-DE" dirty="0" err="1"/>
              <a:t>string</a:t>
            </a:r>
            <a:r>
              <a:rPr lang="de-DE" dirty="0"/>
              <a:t> and </a:t>
            </a:r>
            <a:r>
              <a:rPr lang="de-DE" dirty="0" err="1"/>
              <a:t>int</a:t>
            </a:r>
            <a:r>
              <a:rPr lang="de-DE" dirty="0"/>
              <a:t>/</a:t>
            </a:r>
            <a:r>
              <a:rPr lang="de-DE" dirty="0" err="1"/>
              <a:t>float</a:t>
            </a:r>
            <a:endParaRPr lang="de-DE" dirty="0"/>
          </a:p>
          <a:p>
            <a:pPr marL="268288" indent="-268288">
              <a:lnSpc>
                <a:spcPct val="150000"/>
              </a:lnSpc>
              <a:buFont typeface="Arial" panose="020B0604020202020204" pitchFamily="34" charset="0"/>
              <a:buChar char="•"/>
            </a:pPr>
            <a:r>
              <a:rPr lang="de-DE" dirty="0"/>
              <a:t>Understanding code/</a:t>
            </a:r>
            <a:r>
              <a:rPr lang="de-DE" dirty="0" err="1"/>
              <a:t>error</a:t>
            </a:r>
            <a:r>
              <a:rPr lang="de-DE" dirty="0"/>
              <a:t> </a:t>
            </a:r>
            <a:r>
              <a:rPr lang="de-DE" dirty="0" err="1"/>
              <a:t>messages</a:t>
            </a:r>
            <a:endParaRPr lang="de-DE" dirty="0"/>
          </a:p>
          <a:p>
            <a:pPr marL="268288" indent="-268288">
              <a:lnSpc>
                <a:spcPct val="150000"/>
              </a:lnSpc>
              <a:buFont typeface="Arial" panose="020B0604020202020204" pitchFamily="34" charset="0"/>
              <a:buChar char="•"/>
            </a:pPr>
            <a:r>
              <a:rPr lang="de-DE" dirty="0" err="1">
                <a:solidFill>
                  <a:schemeClr val="bg1">
                    <a:lumMod val="65000"/>
                  </a:schemeClr>
                </a:solidFill>
                <a:sym typeface="Wingdings" panose="05000000000000000000" pitchFamily="2" charset="2"/>
              </a:rPr>
              <a:t>If</a:t>
            </a:r>
            <a:r>
              <a:rPr lang="de-DE" dirty="0">
                <a:solidFill>
                  <a:schemeClr val="bg1">
                    <a:lumMod val="65000"/>
                  </a:schemeClr>
                </a:solidFill>
                <a:sym typeface="Wingdings" panose="05000000000000000000" pitchFamily="2" charset="2"/>
              </a:rPr>
              <a:t> </a:t>
            </a:r>
            <a:r>
              <a:rPr lang="de-DE" dirty="0" err="1">
                <a:solidFill>
                  <a:schemeClr val="bg1">
                    <a:lumMod val="65000"/>
                  </a:schemeClr>
                </a:solidFill>
                <a:sym typeface="Wingdings" panose="05000000000000000000" pitchFamily="2" charset="2"/>
              </a:rPr>
              <a:t>statements</a:t>
            </a:r>
            <a:endParaRPr lang="de-DE" dirty="0">
              <a:solidFill>
                <a:schemeClr val="bg1">
                  <a:lumMod val="65000"/>
                </a:schemeClr>
              </a:solidFill>
              <a:sym typeface="Wingdings" panose="05000000000000000000" pitchFamily="2" charset="2"/>
            </a:endParaRPr>
          </a:p>
          <a:p>
            <a:pPr marL="268288" indent="-268288">
              <a:lnSpc>
                <a:spcPct val="150000"/>
              </a:lnSpc>
              <a:buFont typeface="Arial" panose="020B0604020202020204" pitchFamily="34" charset="0"/>
              <a:buChar char="•"/>
            </a:pPr>
            <a:r>
              <a:rPr lang="de-DE" dirty="0" err="1">
                <a:solidFill>
                  <a:schemeClr val="bg1">
                    <a:lumMod val="65000"/>
                  </a:schemeClr>
                </a:solidFill>
              </a:rPr>
              <a:t>While</a:t>
            </a:r>
            <a:r>
              <a:rPr lang="de-DE" dirty="0">
                <a:solidFill>
                  <a:schemeClr val="bg1">
                    <a:lumMod val="65000"/>
                  </a:schemeClr>
                </a:solidFill>
              </a:rPr>
              <a:t>-Loop and </a:t>
            </a:r>
            <a:r>
              <a:rPr lang="de-DE" dirty="0" err="1">
                <a:solidFill>
                  <a:schemeClr val="bg1">
                    <a:lumMod val="65000"/>
                  </a:schemeClr>
                </a:solidFill>
              </a:rPr>
              <a:t>increments</a:t>
            </a:r>
            <a:endParaRPr lang="de-DE" dirty="0">
              <a:sym typeface="Wingdings" panose="05000000000000000000" pitchFamily="2" charset="2"/>
            </a:endParaRPr>
          </a:p>
        </p:txBody>
      </p:sp>
      <p:graphicFrame>
        <p:nvGraphicFramePr>
          <p:cNvPr id="2" name="Content Placeholder 7">
            <a:extLst>
              <a:ext uri="{FF2B5EF4-FFF2-40B4-BE49-F238E27FC236}">
                <a16:creationId xmlns:a16="http://schemas.microsoft.com/office/drawing/2014/main" id="{14C30FF6-3558-102B-5CAF-E102BAAEE45E}"/>
              </a:ext>
            </a:extLst>
          </p:cNvPr>
          <p:cNvGraphicFramePr>
            <a:graphicFrameLocks/>
          </p:cNvGraphicFramePr>
          <p:nvPr>
            <p:extLst>
              <p:ext uri="{D42A27DB-BD31-4B8C-83A1-F6EECF244321}">
                <p14:modId xmlns:p14="http://schemas.microsoft.com/office/powerpoint/2010/main" val="3183385760"/>
              </p:ext>
            </p:extLst>
          </p:nvPr>
        </p:nvGraphicFramePr>
        <p:xfrm>
          <a:off x="4795520" y="1813983"/>
          <a:ext cx="3776080" cy="2125197"/>
        </p:xfrm>
        <a:graphic>
          <a:graphicData uri="http://schemas.openxmlformats.org/drawingml/2006/table">
            <a:tbl>
              <a:tblPr firstRow="1" bandRow="1">
                <a:tableStyleId>{5C22544A-7EE6-4342-B048-85BDC9FD1C3A}</a:tableStyleId>
              </a:tblPr>
              <a:tblGrid>
                <a:gridCol w="657491">
                  <a:extLst>
                    <a:ext uri="{9D8B030D-6E8A-4147-A177-3AD203B41FA5}">
                      <a16:colId xmlns:a16="http://schemas.microsoft.com/office/drawing/2014/main" val="3645947868"/>
                    </a:ext>
                  </a:extLst>
                </a:gridCol>
                <a:gridCol w="1350433">
                  <a:extLst>
                    <a:ext uri="{9D8B030D-6E8A-4147-A177-3AD203B41FA5}">
                      <a16:colId xmlns:a16="http://schemas.microsoft.com/office/drawing/2014/main" val="2775125223"/>
                    </a:ext>
                  </a:extLst>
                </a:gridCol>
                <a:gridCol w="554354">
                  <a:extLst>
                    <a:ext uri="{9D8B030D-6E8A-4147-A177-3AD203B41FA5}">
                      <a16:colId xmlns:a16="http://schemas.microsoft.com/office/drawing/2014/main" val="2216889458"/>
                    </a:ext>
                  </a:extLst>
                </a:gridCol>
                <a:gridCol w="1213802">
                  <a:extLst>
                    <a:ext uri="{9D8B030D-6E8A-4147-A177-3AD203B41FA5}">
                      <a16:colId xmlns:a16="http://schemas.microsoft.com/office/drawing/2014/main" val="3789224909"/>
                    </a:ext>
                  </a:extLst>
                </a:gridCol>
              </a:tblGrid>
              <a:tr h="297199">
                <a:tc>
                  <a:txBody>
                    <a:bodyPr/>
                    <a:lstStyle/>
                    <a:p>
                      <a:r>
                        <a:rPr lang="de-DE" sz="1100"/>
                        <a:t>Type</a:t>
                      </a:r>
                    </a:p>
                  </a:txBody>
                  <a:tcPr marL="74502" marR="74502" marT="37251" marB="37251" anchor="ctr"/>
                </a:tc>
                <a:tc>
                  <a:txBody>
                    <a:bodyPr/>
                    <a:lstStyle/>
                    <a:p>
                      <a:r>
                        <a:rPr lang="de-DE" sz="1100" err="1"/>
                        <a:t>What</a:t>
                      </a:r>
                      <a:r>
                        <a:rPr lang="de-DE" sz="1100"/>
                        <a:t>?</a:t>
                      </a:r>
                    </a:p>
                  </a:txBody>
                  <a:tcPr marL="74502" marR="74502" marT="37251" marB="37251" anchor="ctr"/>
                </a:tc>
                <a:tc>
                  <a:txBody>
                    <a:bodyPr/>
                    <a:lstStyle/>
                    <a:p>
                      <a:r>
                        <a:rPr lang="de-DE" sz="1100"/>
                        <a:t>Short</a:t>
                      </a:r>
                    </a:p>
                  </a:txBody>
                  <a:tcPr marL="74502" marR="74502" marT="37251" marB="37251" anchor="ctr"/>
                </a:tc>
                <a:tc>
                  <a:txBody>
                    <a:bodyPr/>
                    <a:lstStyle/>
                    <a:p>
                      <a:r>
                        <a:rPr lang="de-DE" sz="1100" err="1"/>
                        <a:t>Example</a:t>
                      </a:r>
                      <a:endParaRPr lang="de-DE" sz="1100"/>
                    </a:p>
                  </a:txBody>
                  <a:tcPr marL="74502" marR="74502" marT="37251" marB="37251" anchor="ctr"/>
                </a:tc>
                <a:extLst>
                  <a:ext uri="{0D108BD9-81ED-4DB2-BD59-A6C34878D82A}">
                    <a16:rowId xmlns:a16="http://schemas.microsoft.com/office/drawing/2014/main" val="2226672632"/>
                  </a:ext>
                </a:extLst>
              </a:tr>
              <a:tr h="350445">
                <a:tc>
                  <a:txBody>
                    <a:bodyPr/>
                    <a:lstStyle/>
                    <a:p>
                      <a:r>
                        <a:rPr lang="de-DE" sz="1100"/>
                        <a:t>Integer</a:t>
                      </a:r>
                    </a:p>
                  </a:txBody>
                  <a:tcPr marL="74502" marR="74502" marT="37251" marB="37251" anchor="ctr"/>
                </a:tc>
                <a:tc>
                  <a:txBody>
                    <a:bodyPr/>
                    <a:lstStyle/>
                    <a:p>
                      <a:r>
                        <a:rPr lang="de-DE" sz="1100"/>
                        <a:t>Natural </a:t>
                      </a:r>
                      <a:r>
                        <a:rPr lang="de-DE" sz="1100" err="1"/>
                        <a:t>numbers</a:t>
                      </a:r>
                      <a:endParaRPr lang="de-DE" sz="1100"/>
                    </a:p>
                  </a:txBody>
                  <a:tcPr marL="74502" marR="74502" marT="37251" marB="37251" anchor="ctr"/>
                </a:tc>
                <a:tc>
                  <a:txBody>
                    <a:bodyPr/>
                    <a:lstStyle/>
                    <a:p>
                      <a:r>
                        <a:rPr lang="de-DE" sz="1100" err="1"/>
                        <a:t>int</a:t>
                      </a:r>
                      <a:endParaRPr lang="de-DE" sz="1100"/>
                    </a:p>
                  </a:txBody>
                  <a:tcPr marL="74502" marR="74502" marT="37251" marB="37251" anchor="ctr"/>
                </a:tc>
                <a:tc>
                  <a:txBody>
                    <a:bodyPr/>
                    <a:lstStyle/>
                    <a:p>
                      <a:r>
                        <a:rPr lang="de-DE" sz="1100"/>
                        <a:t>-42, 0, 1000</a:t>
                      </a:r>
                    </a:p>
                  </a:txBody>
                  <a:tcPr marL="74502" marR="74502" marT="37251" marB="37251" anchor="ctr"/>
                </a:tc>
                <a:extLst>
                  <a:ext uri="{0D108BD9-81ED-4DB2-BD59-A6C34878D82A}">
                    <a16:rowId xmlns:a16="http://schemas.microsoft.com/office/drawing/2014/main" val="567462367"/>
                  </a:ext>
                </a:extLst>
              </a:tr>
              <a:tr h="350445">
                <a:tc>
                  <a:txBody>
                    <a:bodyPr/>
                    <a:lstStyle/>
                    <a:p>
                      <a:r>
                        <a:rPr lang="de-DE" sz="1100"/>
                        <a:t>Float</a:t>
                      </a:r>
                    </a:p>
                  </a:txBody>
                  <a:tcPr marL="74502" marR="74502" marT="37251" marB="37251" anchor="ctr"/>
                </a:tc>
                <a:tc>
                  <a:txBody>
                    <a:bodyPr/>
                    <a:lstStyle/>
                    <a:p>
                      <a:r>
                        <a:rPr lang="de-DE" sz="1100"/>
                        <a:t>Floating </a:t>
                      </a:r>
                      <a:r>
                        <a:rPr lang="de-DE" sz="1100" err="1"/>
                        <a:t>point</a:t>
                      </a:r>
                      <a:r>
                        <a:rPr lang="de-DE" sz="1100"/>
                        <a:t> </a:t>
                      </a:r>
                      <a:r>
                        <a:rPr lang="de-DE" sz="1100" err="1"/>
                        <a:t>value</a:t>
                      </a:r>
                      <a:endParaRPr lang="de-DE" sz="1100"/>
                    </a:p>
                  </a:txBody>
                  <a:tcPr marL="74502" marR="74502" marT="37251" marB="37251" anchor="ctr"/>
                </a:tc>
                <a:tc>
                  <a:txBody>
                    <a:bodyPr/>
                    <a:lstStyle/>
                    <a:p>
                      <a:r>
                        <a:rPr lang="de-DE" sz="1100" err="1"/>
                        <a:t>float</a:t>
                      </a:r>
                      <a:endParaRPr lang="de-DE" sz="1100"/>
                    </a:p>
                  </a:txBody>
                  <a:tcPr marL="74502" marR="74502" marT="37251" marB="37251" anchor="ctr"/>
                </a:tc>
                <a:tc>
                  <a:txBody>
                    <a:bodyPr/>
                    <a:lstStyle/>
                    <a:p>
                      <a:r>
                        <a:rPr lang="de-DE" sz="1100"/>
                        <a:t>-42.0, 0.7, 3.14</a:t>
                      </a:r>
                    </a:p>
                  </a:txBody>
                  <a:tcPr marL="74502" marR="74502" marT="37251" marB="37251" anchor="ctr"/>
                </a:tc>
                <a:extLst>
                  <a:ext uri="{0D108BD9-81ED-4DB2-BD59-A6C34878D82A}">
                    <a16:rowId xmlns:a16="http://schemas.microsoft.com/office/drawing/2014/main" val="1431999873"/>
                  </a:ext>
                </a:extLst>
              </a:tr>
              <a:tr h="492518">
                <a:tc>
                  <a:txBody>
                    <a:bodyPr/>
                    <a:lstStyle/>
                    <a:p>
                      <a:r>
                        <a:rPr lang="de-DE" sz="1100" dirty="0"/>
                        <a:t>String</a:t>
                      </a:r>
                    </a:p>
                  </a:txBody>
                  <a:tcPr marL="74502" marR="74502" marT="37251" marB="37251" anchor="ctr"/>
                </a:tc>
                <a:tc>
                  <a:txBody>
                    <a:bodyPr/>
                    <a:lstStyle/>
                    <a:p>
                      <a:r>
                        <a:rPr lang="de-DE" sz="1100" err="1"/>
                        <a:t>Concatenation</a:t>
                      </a:r>
                      <a:r>
                        <a:rPr lang="de-DE" sz="1100"/>
                        <a:t> </a:t>
                      </a:r>
                      <a:r>
                        <a:rPr lang="de-DE" sz="1100" err="1"/>
                        <a:t>of</a:t>
                      </a:r>
                      <a:r>
                        <a:rPr lang="de-DE" sz="1100"/>
                        <a:t> </a:t>
                      </a:r>
                      <a:r>
                        <a:rPr lang="de-DE" sz="1100" err="1"/>
                        <a:t>characters</a:t>
                      </a:r>
                      <a:endParaRPr lang="de-DE" sz="1100"/>
                    </a:p>
                  </a:txBody>
                  <a:tcPr marL="74502" marR="74502" marT="37251" marB="37251" anchor="ctr"/>
                </a:tc>
                <a:tc>
                  <a:txBody>
                    <a:bodyPr/>
                    <a:lstStyle/>
                    <a:p>
                      <a:r>
                        <a:rPr lang="de-DE" sz="1100" err="1"/>
                        <a:t>str</a:t>
                      </a:r>
                      <a:endParaRPr lang="de-DE" sz="1100"/>
                    </a:p>
                  </a:txBody>
                  <a:tcPr marL="74502" marR="74502" marT="37251" marB="37251" anchor="ctr"/>
                </a:tc>
                <a:tc>
                  <a:txBody>
                    <a:bodyPr/>
                    <a:lstStyle/>
                    <a:p>
                      <a:r>
                        <a:rPr lang="de-DE" sz="1100" dirty="0"/>
                        <a:t>'42‘,  'Hello‘,  '3.14'</a:t>
                      </a:r>
                    </a:p>
                  </a:txBody>
                  <a:tcPr marL="74502" marR="74502" marT="37251" marB="37251" anchor="ctr"/>
                </a:tc>
                <a:extLst>
                  <a:ext uri="{0D108BD9-81ED-4DB2-BD59-A6C34878D82A}">
                    <a16:rowId xmlns:a16="http://schemas.microsoft.com/office/drawing/2014/main" val="3697852839"/>
                  </a:ext>
                </a:extLst>
              </a:tr>
              <a:tr h="634590">
                <a:tc>
                  <a:txBody>
                    <a:bodyPr/>
                    <a:lstStyle/>
                    <a:p>
                      <a:r>
                        <a:rPr lang="de-DE" sz="1100"/>
                        <a:t>Boolean</a:t>
                      </a:r>
                    </a:p>
                  </a:txBody>
                  <a:tcPr marL="74502" marR="74502" marT="37251" marB="37251" anchor="ctr"/>
                </a:tc>
                <a:tc>
                  <a:txBody>
                    <a:bodyPr/>
                    <a:lstStyle/>
                    <a:p>
                      <a:r>
                        <a:rPr lang="de-DE" sz="1100"/>
                        <a:t>Type with one of two possible values</a:t>
                      </a:r>
                    </a:p>
                  </a:txBody>
                  <a:tcPr marL="74502" marR="74502" marT="37251" marB="37251" anchor="ctr"/>
                </a:tc>
                <a:tc>
                  <a:txBody>
                    <a:bodyPr/>
                    <a:lstStyle/>
                    <a:p>
                      <a:r>
                        <a:rPr lang="de-DE" sz="1100"/>
                        <a:t>bool</a:t>
                      </a:r>
                    </a:p>
                  </a:txBody>
                  <a:tcPr marL="74502" marR="74502" marT="37251" marB="37251" anchor="ctr"/>
                </a:tc>
                <a:tc>
                  <a:txBody>
                    <a:bodyPr/>
                    <a:lstStyle/>
                    <a:p>
                      <a:r>
                        <a:rPr lang="de-DE" sz="1100" dirty="0"/>
                        <a:t>True, </a:t>
                      </a:r>
                      <a:r>
                        <a:rPr lang="de-DE" sz="1100" dirty="0" err="1"/>
                        <a:t>False</a:t>
                      </a:r>
                      <a:endParaRPr lang="de-DE" sz="1100" dirty="0"/>
                    </a:p>
                  </a:txBody>
                  <a:tcPr marL="74502" marR="74502" marT="37251" marB="37251" anchor="ctr"/>
                </a:tc>
                <a:extLst>
                  <a:ext uri="{0D108BD9-81ED-4DB2-BD59-A6C34878D82A}">
                    <a16:rowId xmlns:a16="http://schemas.microsoft.com/office/drawing/2014/main" val="1650970667"/>
                  </a:ext>
                </a:extLst>
              </a:tr>
            </a:tbl>
          </a:graphicData>
        </a:graphic>
      </p:graphicFrame>
    </p:spTree>
    <p:extLst>
      <p:ext uri="{BB962C8B-B14F-4D97-AF65-F5344CB8AC3E}">
        <p14:creationId xmlns:p14="http://schemas.microsoft.com/office/powerpoint/2010/main" val="3229875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nchor="t">
            <a:normAutofit/>
          </a:bodyPr>
          <a:lstStyle/>
          <a:p>
            <a:r>
              <a:rPr lang="en-US" dirty="0"/>
              <a:t>Assignment 1 &amp; Quiz 1: What the questions were about</a:t>
            </a:r>
            <a:endParaRPr lang="de-DE" dirty="0"/>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nchor="t">
            <a:normAutofit/>
          </a:bodyPr>
          <a:lstStyle/>
          <a:p>
            <a:pPr>
              <a:spcAft>
                <a:spcPts val="600"/>
              </a:spcAft>
            </a:pPr>
            <a:fld id="{E5FDA4BF-9F52-4648-A04F-CE46871DE89F}" type="slidenum">
              <a:rPr lang="en-US" smtClean="0"/>
              <a:pPr>
                <a:spcAft>
                  <a:spcPts val="600"/>
                </a:spcAft>
              </a:pPr>
              <a:t>8</a:t>
            </a:fld>
            <a:endParaRPr lang="en-US"/>
          </a:p>
        </p:txBody>
      </p:sp>
      <p:sp>
        <p:nvSpPr>
          <p:cNvPr id="8" name="Content Placeholder 2">
            <a:extLst>
              <a:ext uri="{FF2B5EF4-FFF2-40B4-BE49-F238E27FC236}">
                <a16:creationId xmlns:a16="http://schemas.microsoft.com/office/drawing/2014/main" id="{E0EB712D-88FF-652F-AD07-EBE500FC8B72}"/>
              </a:ext>
            </a:extLst>
          </p:cNvPr>
          <p:cNvSpPr>
            <a:spLocks noGrp="1"/>
          </p:cNvSpPr>
          <p:nvPr>
            <p:ph sz="half" idx="1"/>
          </p:nvPr>
        </p:nvSpPr>
        <p:spPr>
          <a:xfrm>
            <a:off x="358775" y="1276349"/>
            <a:ext cx="4359221" cy="3203576"/>
          </a:xfrm>
        </p:spPr>
        <p:txBody>
          <a:bodyPr>
            <a:normAutofit/>
          </a:bodyPr>
          <a:lstStyle/>
          <a:p>
            <a:pPr marL="285750" indent="-285750">
              <a:lnSpc>
                <a:spcPct val="150000"/>
              </a:lnSpc>
              <a:buFont typeface="Arial" panose="020B0604020202020204" pitchFamily="34" charset="0"/>
              <a:buChar char="•"/>
            </a:pPr>
            <a:r>
              <a:rPr lang="de-DE" dirty="0" err="1"/>
              <a:t>Define</a:t>
            </a:r>
            <a:r>
              <a:rPr lang="de-DE" dirty="0"/>
              <a:t> variables &amp; </a:t>
            </a:r>
            <a:r>
              <a:rPr lang="de-DE" dirty="0" err="1"/>
              <a:t>assign</a:t>
            </a:r>
            <a:r>
              <a:rPr lang="de-DE" dirty="0"/>
              <a:t> </a:t>
            </a:r>
            <a:r>
              <a:rPr lang="de-DE" dirty="0" err="1"/>
              <a:t>values</a:t>
            </a:r>
            <a:endParaRPr lang="de-DE" dirty="0"/>
          </a:p>
          <a:p>
            <a:pPr marL="285750" indent="-285750">
              <a:lnSpc>
                <a:spcPct val="150000"/>
              </a:lnSpc>
              <a:buFont typeface="Arial" panose="020B0604020202020204" pitchFamily="34" charset="0"/>
              <a:buChar char="•"/>
            </a:pPr>
            <a:r>
              <a:rPr lang="de-DE" dirty="0"/>
              <a:t>Create a </a:t>
            </a:r>
            <a:r>
              <a:rPr lang="de-DE" dirty="0" err="1"/>
              <a:t>calculator</a:t>
            </a:r>
            <a:r>
              <a:rPr lang="de-DE" dirty="0"/>
              <a:t> (</a:t>
            </a:r>
            <a:r>
              <a:rPr lang="de-DE" dirty="0" err="1"/>
              <a:t>no</a:t>
            </a:r>
            <a:r>
              <a:rPr lang="de-DE" dirty="0"/>
              <a:t> </a:t>
            </a:r>
            <a:r>
              <a:rPr lang="de-DE" dirty="0" err="1"/>
              <a:t>user</a:t>
            </a:r>
            <a:r>
              <a:rPr lang="de-DE" dirty="0"/>
              <a:t> </a:t>
            </a:r>
            <a:r>
              <a:rPr lang="de-DE" dirty="0" err="1"/>
              <a:t>input</a:t>
            </a:r>
            <a:r>
              <a:rPr lang="de-DE" dirty="0"/>
              <a:t>)</a:t>
            </a:r>
          </a:p>
          <a:p>
            <a:pPr marL="285750" indent="-285750">
              <a:lnSpc>
                <a:spcPct val="150000"/>
              </a:lnSpc>
              <a:buFont typeface="Arial" panose="020B0604020202020204" pitchFamily="34" charset="0"/>
              <a:buChar char="•"/>
            </a:pPr>
            <a:r>
              <a:rPr lang="de-DE" dirty="0"/>
              <a:t>Print() (variables, </a:t>
            </a:r>
            <a:r>
              <a:rPr lang="de-DE" dirty="0" err="1"/>
              <a:t>strings</a:t>
            </a:r>
            <a:r>
              <a:rPr lang="de-DE" dirty="0"/>
              <a:t>, </a:t>
            </a:r>
            <a:r>
              <a:rPr lang="de-DE" dirty="0" err="1"/>
              <a:t>int</a:t>
            </a:r>
            <a:r>
              <a:rPr lang="de-DE" dirty="0"/>
              <a:t>, </a:t>
            </a:r>
            <a:r>
              <a:rPr lang="de-DE" dirty="0" err="1"/>
              <a:t>float</a:t>
            </a:r>
            <a:r>
              <a:rPr lang="de-DE" dirty="0"/>
              <a:t> etc.)</a:t>
            </a:r>
          </a:p>
          <a:p>
            <a:pPr marL="285750" indent="-285750">
              <a:lnSpc>
                <a:spcPct val="150000"/>
              </a:lnSpc>
              <a:buFont typeface="Arial" panose="020B0604020202020204" pitchFamily="34" charset="0"/>
              <a:buChar char="•"/>
            </a:pPr>
            <a:r>
              <a:rPr lang="de-DE" dirty="0" err="1"/>
              <a:t>Recognize</a:t>
            </a:r>
            <a:r>
              <a:rPr lang="de-DE" dirty="0"/>
              <a:t> </a:t>
            </a:r>
            <a:r>
              <a:rPr lang="de-DE" dirty="0" err="1"/>
              <a:t>data</a:t>
            </a:r>
            <a:r>
              <a:rPr lang="de-DE" dirty="0"/>
              <a:t> </a:t>
            </a:r>
            <a:r>
              <a:rPr lang="de-DE" dirty="0" err="1"/>
              <a:t>types</a:t>
            </a:r>
            <a:endParaRPr lang="de-DE" dirty="0"/>
          </a:p>
          <a:p>
            <a:pPr marL="285750" indent="-285750">
              <a:lnSpc>
                <a:spcPct val="150000"/>
              </a:lnSpc>
              <a:buFont typeface="Arial" panose="020B0604020202020204" pitchFamily="34" charset="0"/>
              <a:buChar char="•"/>
            </a:pPr>
            <a:r>
              <a:rPr lang="de-DE" b="1" dirty="0"/>
              <a:t>type() and </a:t>
            </a:r>
            <a:r>
              <a:rPr lang="de-DE" b="1" dirty="0" err="1"/>
              <a:t>changing</a:t>
            </a:r>
            <a:r>
              <a:rPr lang="de-DE" b="1" dirty="0"/>
              <a:t> </a:t>
            </a:r>
            <a:r>
              <a:rPr lang="de-DE" b="1" dirty="0" err="1"/>
              <a:t>var</a:t>
            </a:r>
            <a:r>
              <a:rPr lang="de-DE" b="1" dirty="0"/>
              <a:t> type (</a:t>
            </a:r>
            <a:r>
              <a:rPr lang="de-DE" b="1" dirty="0" err="1">
                <a:sym typeface="Wingdings" panose="05000000000000000000" pitchFamily="2" charset="2"/>
              </a:rPr>
              <a:t>int</a:t>
            </a:r>
            <a:r>
              <a:rPr lang="de-DE" b="1" dirty="0">
                <a:sym typeface="Wingdings" panose="05000000000000000000" pitchFamily="2" charset="2"/>
              </a:rPr>
              <a:t>(), </a:t>
            </a:r>
            <a:r>
              <a:rPr lang="de-DE" b="1" dirty="0" err="1">
                <a:sym typeface="Wingdings" panose="05000000000000000000" pitchFamily="2" charset="2"/>
              </a:rPr>
              <a:t>str</a:t>
            </a:r>
            <a:r>
              <a:rPr lang="de-DE" b="1" dirty="0">
                <a:sym typeface="Wingdings" panose="05000000000000000000" pitchFamily="2" charset="2"/>
              </a:rPr>
              <a:t>(), </a:t>
            </a:r>
            <a:r>
              <a:rPr lang="de-DE" b="1" dirty="0" err="1">
                <a:sym typeface="Wingdings" panose="05000000000000000000" pitchFamily="2" charset="2"/>
              </a:rPr>
              <a:t>float</a:t>
            </a:r>
            <a:r>
              <a:rPr lang="de-DE" b="1" dirty="0">
                <a:sym typeface="Wingdings" panose="05000000000000000000" pitchFamily="2" charset="2"/>
              </a:rPr>
              <a:t>())</a:t>
            </a:r>
          </a:p>
          <a:p>
            <a:pPr marL="285750" indent="-285750">
              <a:lnSpc>
                <a:spcPct val="150000"/>
              </a:lnSpc>
              <a:buFont typeface="Arial" panose="020B0604020202020204" pitchFamily="34" charset="0"/>
              <a:buChar char="•"/>
            </a:pPr>
            <a:r>
              <a:rPr lang="de-DE" dirty="0" err="1"/>
              <a:t>Computation</a:t>
            </a:r>
            <a:r>
              <a:rPr lang="de-DE" dirty="0"/>
              <a:t> </a:t>
            </a:r>
            <a:r>
              <a:rPr lang="de-DE" dirty="0" err="1"/>
              <a:t>with</a:t>
            </a:r>
            <a:r>
              <a:rPr lang="de-DE" dirty="0"/>
              <a:t> </a:t>
            </a:r>
            <a:r>
              <a:rPr lang="de-DE" dirty="0" err="1"/>
              <a:t>int</a:t>
            </a:r>
            <a:r>
              <a:rPr lang="de-DE" dirty="0"/>
              <a:t> and </a:t>
            </a:r>
            <a:r>
              <a:rPr lang="de-DE" dirty="0" err="1"/>
              <a:t>float</a:t>
            </a:r>
            <a:r>
              <a:rPr lang="de-DE" dirty="0"/>
              <a:t> vs.</a:t>
            </a:r>
          </a:p>
          <a:p>
            <a:pPr marL="268288" indent="0">
              <a:lnSpc>
                <a:spcPct val="150000"/>
              </a:lnSpc>
            </a:pPr>
            <a:r>
              <a:rPr lang="de-DE" dirty="0" err="1"/>
              <a:t>computation</a:t>
            </a:r>
            <a:r>
              <a:rPr lang="de-DE" dirty="0"/>
              <a:t> </a:t>
            </a:r>
            <a:r>
              <a:rPr lang="de-DE" dirty="0" err="1"/>
              <a:t>with</a:t>
            </a:r>
            <a:r>
              <a:rPr lang="de-DE" dirty="0"/>
              <a:t> </a:t>
            </a:r>
            <a:r>
              <a:rPr lang="de-DE" dirty="0" err="1"/>
              <a:t>string</a:t>
            </a:r>
            <a:r>
              <a:rPr lang="de-DE" dirty="0"/>
              <a:t> and </a:t>
            </a:r>
            <a:r>
              <a:rPr lang="de-DE" dirty="0" err="1"/>
              <a:t>int</a:t>
            </a:r>
            <a:r>
              <a:rPr lang="de-DE" dirty="0"/>
              <a:t>/</a:t>
            </a:r>
            <a:r>
              <a:rPr lang="de-DE" dirty="0" err="1"/>
              <a:t>float</a:t>
            </a:r>
            <a:endParaRPr lang="de-DE" dirty="0"/>
          </a:p>
          <a:p>
            <a:pPr marL="268288" indent="-268288">
              <a:lnSpc>
                <a:spcPct val="150000"/>
              </a:lnSpc>
              <a:buFont typeface="Arial" panose="020B0604020202020204" pitchFamily="34" charset="0"/>
              <a:buChar char="•"/>
            </a:pPr>
            <a:r>
              <a:rPr lang="de-DE" dirty="0"/>
              <a:t>Understanding code/</a:t>
            </a:r>
            <a:r>
              <a:rPr lang="de-DE" dirty="0" err="1"/>
              <a:t>error</a:t>
            </a:r>
            <a:r>
              <a:rPr lang="de-DE" dirty="0"/>
              <a:t> </a:t>
            </a:r>
            <a:r>
              <a:rPr lang="de-DE" dirty="0" err="1"/>
              <a:t>messages</a:t>
            </a:r>
            <a:endParaRPr lang="de-DE" dirty="0"/>
          </a:p>
          <a:p>
            <a:pPr marL="268288" indent="-268288">
              <a:lnSpc>
                <a:spcPct val="150000"/>
              </a:lnSpc>
              <a:buFont typeface="Arial" panose="020B0604020202020204" pitchFamily="34" charset="0"/>
              <a:buChar char="•"/>
            </a:pPr>
            <a:r>
              <a:rPr lang="de-DE" dirty="0" err="1">
                <a:solidFill>
                  <a:schemeClr val="bg1">
                    <a:lumMod val="65000"/>
                  </a:schemeClr>
                </a:solidFill>
                <a:sym typeface="Wingdings" panose="05000000000000000000" pitchFamily="2" charset="2"/>
              </a:rPr>
              <a:t>If</a:t>
            </a:r>
            <a:r>
              <a:rPr lang="de-DE" dirty="0">
                <a:solidFill>
                  <a:schemeClr val="bg1">
                    <a:lumMod val="65000"/>
                  </a:schemeClr>
                </a:solidFill>
                <a:sym typeface="Wingdings" panose="05000000000000000000" pitchFamily="2" charset="2"/>
              </a:rPr>
              <a:t> </a:t>
            </a:r>
            <a:r>
              <a:rPr lang="de-DE" dirty="0" err="1">
                <a:solidFill>
                  <a:schemeClr val="bg1">
                    <a:lumMod val="65000"/>
                  </a:schemeClr>
                </a:solidFill>
                <a:sym typeface="Wingdings" panose="05000000000000000000" pitchFamily="2" charset="2"/>
              </a:rPr>
              <a:t>statements</a:t>
            </a:r>
            <a:endParaRPr lang="de-DE" dirty="0">
              <a:solidFill>
                <a:schemeClr val="bg1">
                  <a:lumMod val="65000"/>
                </a:schemeClr>
              </a:solidFill>
              <a:sym typeface="Wingdings" panose="05000000000000000000" pitchFamily="2" charset="2"/>
            </a:endParaRPr>
          </a:p>
          <a:p>
            <a:pPr marL="268288" indent="-268288">
              <a:lnSpc>
                <a:spcPct val="150000"/>
              </a:lnSpc>
              <a:buFont typeface="Arial" panose="020B0604020202020204" pitchFamily="34" charset="0"/>
              <a:buChar char="•"/>
            </a:pPr>
            <a:r>
              <a:rPr lang="de-DE" dirty="0" err="1">
                <a:solidFill>
                  <a:schemeClr val="bg1">
                    <a:lumMod val="65000"/>
                  </a:schemeClr>
                </a:solidFill>
              </a:rPr>
              <a:t>While</a:t>
            </a:r>
            <a:r>
              <a:rPr lang="de-DE" dirty="0">
                <a:solidFill>
                  <a:schemeClr val="bg1">
                    <a:lumMod val="65000"/>
                  </a:schemeClr>
                </a:solidFill>
              </a:rPr>
              <a:t>-Loop and </a:t>
            </a:r>
            <a:r>
              <a:rPr lang="de-DE" dirty="0" err="1">
                <a:solidFill>
                  <a:schemeClr val="bg1">
                    <a:lumMod val="65000"/>
                  </a:schemeClr>
                </a:solidFill>
              </a:rPr>
              <a:t>increments</a:t>
            </a:r>
            <a:endParaRPr lang="de-DE" dirty="0">
              <a:sym typeface="Wingdings" panose="05000000000000000000" pitchFamily="2" charset="2"/>
            </a:endParaRPr>
          </a:p>
          <a:p>
            <a:pPr marL="0" indent="0">
              <a:lnSpc>
                <a:spcPct val="150000"/>
              </a:lnSpc>
            </a:pPr>
            <a:endParaRPr lang="de-DE" dirty="0">
              <a:sym typeface="Wingdings" panose="05000000000000000000" pitchFamily="2" charset="2"/>
            </a:endParaRPr>
          </a:p>
        </p:txBody>
      </p:sp>
      <p:sp>
        <p:nvSpPr>
          <p:cNvPr id="6" name="Inhaltsplatzhalter 5">
            <a:extLst>
              <a:ext uri="{FF2B5EF4-FFF2-40B4-BE49-F238E27FC236}">
                <a16:creationId xmlns:a16="http://schemas.microsoft.com/office/drawing/2014/main" id="{DDE2F3DD-218E-9C75-471F-E303C1F5A559}"/>
              </a:ext>
            </a:extLst>
          </p:cNvPr>
          <p:cNvSpPr txBox="1">
            <a:spLocks/>
          </p:cNvSpPr>
          <p:nvPr/>
        </p:nvSpPr>
        <p:spPr>
          <a:xfrm>
            <a:off x="5040726" y="1276350"/>
            <a:ext cx="3744499" cy="3203575"/>
          </a:xfrm>
          <a:prstGeom prst="rect">
            <a:avLst/>
          </a:prstGeom>
          <a:solidFill>
            <a:schemeClr val="bg2">
              <a:lumMod val="95000"/>
            </a:schemeClr>
          </a:solidFill>
        </p:spPr>
        <p:txBody>
          <a:bodyPr vert="horz" lIns="108000" tIns="108000" rIns="108000" bIns="108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US" sz="1200" dirty="0">
                <a:latin typeface="Courier New" panose="02070309020205020404" pitchFamily="49" charset="0"/>
                <a:cs typeface="Courier New" panose="02070309020205020404" pitchFamily="49" charset="0"/>
              </a:rPr>
              <a:t>a = ‘Hello World’</a:t>
            </a:r>
          </a:p>
          <a:p>
            <a:r>
              <a:rPr lang="en-US" sz="1200" dirty="0">
                <a:latin typeface="Courier New" panose="02070309020205020404" pitchFamily="49" charset="0"/>
                <a:cs typeface="Courier New" panose="02070309020205020404" pitchFamily="49" charset="0"/>
              </a:rPr>
              <a:t>type(a)</a:t>
            </a:r>
          </a:p>
          <a:p>
            <a:pPr marL="285750" indent="-285750">
              <a:buFont typeface="Wingdings" pitchFamily="2" charset="2"/>
              <a:buChar char="à"/>
            </a:pPr>
            <a:r>
              <a:rPr lang="en-US" sz="1200" dirty="0">
                <a:latin typeface="Courier New" panose="02070309020205020404" pitchFamily="49" charset="0"/>
                <a:cs typeface="Courier New" panose="02070309020205020404" pitchFamily="49" charset="0"/>
                <a:sym typeface="Wingdings" pitchFamily="2" charset="2"/>
              </a:rPr>
              <a:t>str</a:t>
            </a: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b = 5.5</a:t>
            </a:r>
          </a:p>
          <a:p>
            <a:pPr marL="0" indent="0"/>
            <a:r>
              <a:rPr lang="en-US" sz="1200" dirty="0">
                <a:latin typeface="Courier New" panose="02070309020205020404" pitchFamily="49" charset="0"/>
                <a:cs typeface="Courier New" panose="02070309020205020404" pitchFamily="49" charset="0"/>
                <a:sym typeface="Wingdings" pitchFamily="2" charset="2"/>
              </a:rPr>
              <a:t>type(b)</a:t>
            </a:r>
          </a:p>
          <a:p>
            <a:pPr marL="285750" indent="-285750">
              <a:buFont typeface="Wingdings" pitchFamily="2" charset="2"/>
              <a:buChar char="à"/>
            </a:pPr>
            <a:r>
              <a:rPr lang="en-US" sz="1200" dirty="0">
                <a:latin typeface="Courier New" panose="02070309020205020404" pitchFamily="49" charset="0"/>
                <a:cs typeface="Courier New" panose="02070309020205020404" pitchFamily="49" charset="0"/>
                <a:sym typeface="Wingdings" pitchFamily="2" charset="2"/>
              </a:rPr>
              <a:t>float</a:t>
            </a: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c = 5</a:t>
            </a:r>
          </a:p>
          <a:p>
            <a:pPr marL="0" indent="0"/>
            <a:r>
              <a:rPr lang="en-US" sz="1200" dirty="0">
                <a:latin typeface="Courier New" panose="02070309020205020404" pitchFamily="49" charset="0"/>
                <a:cs typeface="Courier New" panose="02070309020205020404" pitchFamily="49" charset="0"/>
                <a:sym typeface="Wingdings" pitchFamily="2" charset="2"/>
              </a:rPr>
              <a:t>type(c)</a:t>
            </a:r>
          </a:p>
          <a:p>
            <a:pPr marL="285750" indent="-285750">
              <a:buFont typeface="Wingdings" pitchFamily="2" charset="2"/>
              <a:buChar char="à"/>
            </a:pPr>
            <a:r>
              <a:rPr lang="en-US" sz="1200" dirty="0">
                <a:latin typeface="Courier New" panose="02070309020205020404" pitchFamily="49" charset="0"/>
                <a:cs typeface="Courier New" panose="02070309020205020404" pitchFamily="49" charset="0"/>
                <a:sym typeface="Wingdings" pitchFamily="2" charset="2"/>
              </a:rPr>
              <a:t>int</a:t>
            </a: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r>
              <a:rPr lang="en-US" sz="1200" dirty="0">
                <a:latin typeface="Courier New" panose="02070309020205020404" pitchFamily="49" charset="0"/>
                <a:cs typeface="Courier New" panose="02070309020205020404" pitchFamily="49" charset="0"/>
                <a:sym typeface="Wingdings" pitchFamily="2" charset="2"/>
              </a:rPr>
              <a:t>c = str(c)</a:t>
            </a:r>
          </a:p>
          <a:p>
            <a:pPr marL="0" indent="0"/>
            <a:r>
              <a:rPr lang="en-US" sz="1200" dirty="0">
                <a:latin typeface="Courier New" panose="02070309020205020404" pitchFamily="49" charset="0"/>
                <a:cs typeface="Courier New" panose="02070309020205020404" pitchFamily="49" charset="0"/>
                <a:sym typeface="Wingdings" pitchFamily="2" charset="2"/>
              </a:rPr>
              <a:t>type(c)</a:t>
            </a:r>
          </a:p>
          <a:p>
            <a:pPr marL="285750" indent="-285750">
              <a:buFont typeface="Wingdings" pitchFamily="2" charset="2"/>
              <a:buChar char="à"/>
            </a:pPr>
            <a:r>
              <a:rPr lang="en-US" sz="1200" dirty="0">
                <a:latin typeface="Courier New" panose="02070309020205020404" pitchFamily="49" charset="0"/>
                <a:cs typeface="Courier New" panose="02070309020205020404" pitchFamily="49" charset="0"/>
                <a:sym typeface="Wingdings" pitchFamily="2" charset="2"/>
              </a:rPr>
              <a:t>str</a:t>
            </a: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285750" indent="-285750">
              <a:buFont typeface="Wingdings" pitchFamily="2" charset="2"/>
              <a:buChar char="à"/>
            </a:pPr>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pPr marL="0" indent="0"/>
            <a:endParaRPr lang="en-US" sz="1200" dirty="0">
              <a:latin typeface="Courier New" panose="02070309020205020404" pitchFamily="49" charset="0"/>
              <a:cs typeface="Courier New" panose="02070309020205020404" pitchFamily="49" charset="0"/>
              <a:sym typeface="Wingdings" pitchFamily="2" charset="2"/>
            </a:endParaRPr>
          </a:p>
          <a:p>
            <a:endParaRPr lang="en-US" sz="12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233122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1F6EC9-ECF3-006B-D232-CFD08585C842}"/>
              </a:ext>
            </a:extLst>
          </p:cNvPr>
          <p:cNvSpPr>
            <a:spLocks noGrp="1"/>
          </p:cNvSpPr>
          <p:nvPr>
            <p:ph type="title"/>
          </p:nvPr>
        </p:nvSpPr>
        <p:spPr/>
        <p:txBody>
          <a:bodyPr/>
          <a:lstStyle/>
          <a:p>
            <a:r>
              <a:rPr lang="en-US"/>
              <a:t>Assignment 1 &amp; Quiz 1: What the questions were about</a:t>
            </a:r>
            <a:endParaRPr lang="de-DE"/>
          </a:p>
        </p:txBody>
      </p:sp>
      <p:sp>
        <p:nvSpPr>
          <p:cNvPr id="9" name="Content Placeholder 2">
            <a:extLst>
              <a:ext uri="{FF2B5EF4-FFF2-40B4-BE49-F238E27FC236}">
                <a16:creationId xmlns:a16="http://schemas.microsoft.com/office/drawing/2014/main" id="{CA982E15-FE37-9EEB-C0BC-4F618FAD034A}"/>
              </a:ext>
            </a:extLst>
          </p:cNvPr>
          <p:cNvSpPr>
            <a:spLocks noGrp="1"/>
          </p:cNvSpPr>
          <p:nvPr>
            <p:ph sz="half" idx="1"/>
          </p:nvPr>
        </p:nvSpPr>
        <p:spPr/>
        <p:txBody>
          <a:bodyPr>
            <a:normAutofit/>
          </a:bodyPr>
          <a:lstStyle/>
          <a:p>
            <a:pPr marL="285750" indent="-285750">
              <a:lnSpc>
                <a:spcPct val="150000"/>
              </a:lnSpc>
              <a:buFont typeface="Arial" panose="020B0604020202020204" pitchFamily="34" charset="0"/>
              <a:buChar char="•"/>
            </a:pPr>
            <a:r>
              <a:rPr lang="de-DE" dirty="0" err="1"/>
              <a:t>Define</a:t>
            </a:r>
            <a:r>
              <a:rPr lang="de-DE" dirty="0"/>
              <a:t> variables &amp; </a:t>
            </a:r>
            <a:r>
              <a:rPr lang="de-DE" dirty="0" err="1"/>
              <a:t>assign</a:t>
            </a:r>
            <a:r>
              <a:rPr lang="de-DE" dirty="0"/>
              <a:t> </a:t>
            </a:r>
            <a:r>
              <a:rPr lang="de-DE" dirty="0" err="1"/>
              <a:t>values</a:t>
            </a:r>
            <a:endParaRPr lang="de-DE" dirty="0"/>
          </a:p>
          <a:p>
            <a:pPr marL="285750" indent="-285750">
              <a:lnSpc>
                <a:spcPct val="150000"/>
              </a:lnSpc>
              <a:buFont typeface="Arial" panose="020B0604020202020204" pitchFamily="34" charset="0"/>
              <a:buChar char="•"/>
            </a:pPr>
            <a:r>
              <a:rPr lang="de-DE" dirty="0"/>
              <a:t>Create a </a:t>
            </a:r>
            <a:r>
              <a:rPr lang="de-DE" dirty="0" err="1"/>
              <a:t>calculator</a:t>
            </a:r>
            <a:r>
              <a:rPr lang="de-DE" dirty="0"/>
              <a:t> (</a:t>
            </a:r>
            <a:r>
              <a:rPr lang="de-DE" dirty="0" err="1"/>
              <a:t>no</a:t>
            </a:r>
            <a:r>
              <a:rPr lang="de-DE" dirty="0"/>
              <a:t> </a:t>
            </a:r>
            <a:r>
              <a:rPr lang="de-DE" dirty="0" err="1"/>
              <a:t>user</a:t>
            </a:r>
            <a:r>
              <a:rPr lang="de-DE" dirty="0"/>
              <a:t> </a:t>
            </a:r>
            <a:r>
              <a:rPr lang="de-DE" dirty="0" err="1"/>
              <a:t>input</a:t>
            </a:r>
            <a:r>
              <a:rPr lang="de-DE" dirty="0"/>
              <a:t>)</a:t>
            </a:r>
          </a:p>
          <a:p>
            <a:pPr marL="285750" indent="-285750">
              <a:lnSpc>
                <a:spcPct val="150000"/>
              </a:lnSpc>
              <a:buFont typeface="Arial" panose="020B0604020202020204" pitchFamily="34" charset="0"/>
              <a:buChar char="•"/>
            </a:pPr>
            <a:r>
              <a:rPr lang="de-DE" dirty="0"/>
              <a:t>Print() (variables, </a:t>
            </a:r>
            <a:r>
              <a:rPr lang="de-DE" dirty="0" err="1"/>
              <a:t>strings</a:t>
            </a:r>
            <a:r>
              <a:rPr lang="de-DE" dirty="0"/>
              <a:t>, </a:t>
            </a:r>
            <a:r>
              <a:rPr lang="de-DE" dirty="0" err="1"/>
              <a:t>int</a:t>
            </a:r>
            <a:r>
              <a:rPr lang="de-DE" dirty="0"/>
              <a:t>, </a:t>
            </a:r>
            <a:r>
              <a:rPr lang="de-DE" dirty="0" err="1"/>
              <a:t>float</a:t>
            </a:r>
            <a:r>
              <a:rPr lang="de-DE" dirty="0"/>
              <a:t> etc.)</a:t>
            </a:r>
          </a:p>
          <a:p>
            <a:pPr marL="285750" indent="-285750">
              <a:lnSpc>
                <a:spcPct val="150000"/>
              </a:lnSpc>
              <a:buFont typeface="Arial" panose="020B0604020202020204" pitchFamily="34" charset="0"/>
              <a:buChar char="•"/>
            </a:pPr>
            <a:r>
              <a:rPr lang="de-DE" dirty="0" err="1"/>
              <a:t>Recognize</a:t>
            </a:r>
            <a:r>
              <a:rPr lang="de-DE" dirty="0"/>
              <a:t> </a:t>
            </a:r>
            <a:r>
              <a:rPr lang="de-DE" dirty="0" err="1"/>
              <a:t>data</a:t>
            </a:r>
            <a:r>
              <a:rPr lang="de-DE" dirty="0"/>
              <a:t> </a:t>
            </a:r>
            <a:r>
              <a:rPr lang="de-DE" dirty="0" err="1"/>
              <a:t>types</a:t>
            </a:r>
            <a:endParaRPr lang="de-DE" dirty="0"/>
          </a:p>
          <a:p>
            <a:pPr marL="285750" indent="-285750">
              <a:lnSpc>
                <a:spcPct val="150000"/>
              </a:lnSpc>
              <a:buFont typeface="Arial" panose="020B0604020202020204" pitchFamily="34" charset="0"/>
              <a:buChar char="•"/>
            </a:pPr>
            <a:r>
              <a:rPr lang="de-DE" dirty="0"/>
              <a:t>type() and </a:t>
            </a:r>
            <a:r>
              <a:rPr lang="de-DE" dirty="0" err="1"/>
              <a:t>changing</a:t>
            </a:r>
            <a:r>
              <a:rPr lang="de-DE" dirty="0"/>
              <a:t> </a:t>
            </a:r>
            <a:r>
              <a:rPr lang="de-DE" dirty="0" err="1"/>
              <a:t>var</a:t>
            </a:r>
            <a:r>
              <a:rPr lang="de-DE" dirty="0"/>
              <a:t> type (</a:t>
            </a:r>
            <a:r>
              <a:rPr lang="de-DE" dirty="0" err="1">
                <a:sym typeface="Wingdings" panose="05000000000000000000" pitchFamily="2" charset="2"/>
              </a:rPr>
              <a:t>int</a:t>
            </a:r>
            <a:r>
              <a:rPr lang="de-DE" dirty="0">
                <a:sym typeface="Wingdings" panose="05000000000000000000" pitchFamily="2" charset="2"/>
              </a:rPr>
              <a:t>(), </a:t>
            </a:r>
            <a:r>
              <a:rPr lang="de-DE" dirty="0" err="1">
                <a:sym typeface="Wingdings" panose="05000000000000000000" pitchFamily="2" charset="2"/>
              </a:rPr>
              <a:t>str</a:t>
            </a:r>
            <a:r>
              <a:rPr lang="de-DE" dirty="0">
                <a:sym typeface="Wingdings" panose="05000000000000000000" pitchFamily="2" charset="2"/>
              </a:rPr>
              <a:t>(), </a:t>
            </a:r>
            <a:r>
              <a:rPr lang="de-DE" dirty="0" err="1">
                <a:sym typeface="Wingdings" panose="05000000000000000000" pitchFamily="2" charset="2"/>
              </a:rPr>
              <a:t>float</a:t>
            </a:r>
            <a:r>
              <a:rPr lang="de-DE" dirty="0">
                <a:sym typeface="Wingdings" panose="05000000000000000000" pitchFamily="2" charset="2"/>
              </a:rPr>
              <a:t>())</a:t>
            </a:r>
          </a:p>
          <a:p>
            <a:pPr marL="285750" indent="-285750">
              <a:lnSpc>
                <a:spcPct val="150000"/>
              </a:lnSpc>
              <a:buFont typeface="Arial" panose="020B0604020202020204" pitchFamily="34" charset="0"/>
              <a:buChar char="•"/>
            </a:pPr>
            <a:r>
              <a:rPr lang="de-DE" b="1" dirty="0" err="1"/>
              <a:t>Computation</a:t>
            </a:r>
            <a:r>
              <a:rPr lang="de-DE" b="1" dirty="0"/>
              <a:t> </a:t>
            </a:r>
            <a:r>
              <a:rPr lang="de-DE" b="1" dirty="0" err="1"/>
              <a:t>with</a:t>
            </a:r>
            <a:r>
              <a:rPr lang="de-DE" b="1" dirty="0"/>
              <a:t> </a:t>
            </a:r>
            <a:r>
              <a:rPr lang="de-DE" b="1" dirty="0" err="1"/>
              <a:t>int</a:t>
            </a:r>
            <a:r>
              <a:rPr lang="de-DE" b="1" dirty="0"/>
              <a:t> and </a:t>
            </a:r>
            <a:r>
              <a:rPr lang="de-DE" b="1" dirty="0" err="1"/>
              <a:t>float</a:t>
            </a:r>
            <a:r>
              <a:rPr lang="de-DE" b="1" dirty="0"/>
              <a:t> vs.</a:t>
            </a:r>
          </a:p>
          <a:p>
            <a:pPr marL="268288" indent="0">
              <a:lnSpc>
                <a:spcPct val="150000"/>
              </a:lnSpc>
            </a:pPr>
            <a:r>
              <a:rPr lang="de-DE" b="1" dirty="0" err="1"/>
              <a:t>computation</a:t>
            </a:r>
            <a:r>
              <a:rPr lang="de-DE" b="1" dirty="0"/>
              <a:t> </a:t>
            </a:r>
            <a:r>
              <a:rPr lang="de-DE" b="1" dirty="0" err="1"/>
              <a:t>with</a:t>
            </a:r>
            <a:r>
              <a:rPr lang="de-DE" b="1" dirty="0"/>
              <a:t> </a:t>
            </a:r>
            <a:r>
              <a:rPr lang="de-DE" b="1" dirty="0" err="1"/>
              <a:t>string</a:t>
            </a:r>
            <a:r>
              <a:rPr lang="de-DE" b="1" dirty="0"/>
              <a:t> and </a:t>
            </a:r>
            <a:r>
              <a:rPr lang="de-DE" b="1" dirty="0" err="1"/>
              <a:t>int</a:t>
            </a:r>
            <a:r>
              <a:rPr lang="de-DE" b="1" dirty="0"/>
              <a:t>/</a:t>
            </a:r>
            <a:r>
              <a:rPr lang="de-DE" b="1" dirty="0" err="1"/>
              <a:t>float</a:t>
            </a:r>
            <a:endParaRPr lang="de-DE" b="1" dirty="0"/>
          </a:p>
          <a:p>
            <a:pPr marL="268288" indent="-268288">
              <a:lnSpc>
                <a:spcPct val="150000"/>
              </a:lnSpc>
              <a:buFont typeface="Arial" panose="020B0604020202020204" pitchFamily="34" charset="0"/>
              <a:buChar char="•"/>
            </a:pPr>
            <a:r>
              <a:rPr lang="de-DE" dirty="0"/>
              <a:t>Understanding code/</a:t>
            </a:r>
            <a:r>
              <a:rPr lang="de-DE" dirty="0" err="1"/>
              <a:t>error</a:t>
            </a:r>
            <a:r>
              <a:rPr lang="de-DE" dirty="0"/>
              <a:t> </a:t>
            </a:r>
            <a:r>
              <a:rPr lang="de-DE" dirty="0" err="1"/>
              <a:t>messages</a:t>
            </a:r>
            <a:endParaRPr lang="de-DE" dirty="0"/>
          </a:p>
          <a:p>
            <a:pPr marL="268288" indent="-268288">
              <a:lnSpc>
                <a:spcPct val="150000"/>
              </a:lnSpc>
              <a:buFont typeface="Arial" panose="020B0604020202020204" pitchFamily="34" charset="0"/>
              <a:buChar char="•"/>
            </a:pPr>
            <a:r>
              <a:rPr lang="de-DE" dirty="0" err="1">
                <a:solidFill>
                  <a:schemeClr val="bg1">
                    <a:lumMod val="65000"/>
                  </a:schemeClr>
                </a:solidFill>
                <a:sym typeface="Wingdings" panose="05000000000000000000" pitchFamily="2" charset="2"/>
              </a:rPr>
              <a:t>If</a:t>
            </a:r>
            <a:r>
              <a:rPr lang="de-DE" dirty="0">
                <a:solidFill>
                  <a:schemeClr val="bg1">
                    <a:lumMod val="65000"/>
                  </a:schemeClr>
                </a:solidFill>
                <a:sym typeface="Wingdings" panose="05000000000000000000" pitchFamily="2" charset="2"/>
              </a:rPr>
              <a:t> </a:t>
            </a:r>
            <a:r>
              <a:rPr lang="de-DE" dirty="0" err="1">
                <a:solidFill>
                  <a:schemeClr val="bg1">
                    <a:lumMod val="65000"/>
                  </a:schemeClr>
                </a:solidFill>
                <a:sym typeface="Wingdings" panose="05000000000000000000" pitchFamily="2" charset="2"/>
              </a:rPr>
              <a:t>statements</a:t>
            </a:r>
            <a:endParaRPr lang="de-DE" dirty="0">
              <a:solidFill>
                <a:schemeClr val="bg1">
                  <a:lumMod val="65000"/>
                </a:schemeClr>
              </a:solidFill>
              <a:sym typeface="Wingdings" panose="05000000000000000000" pitchFamily="2" charset="2"/>
            </a:endParaRPr>
          </a:p>
          <a:p>
            <a:pPr marL="268288" indent="-268288">
              <a:lnSpc>
                <a:spcPct val="150000"/>
              </a:lnSpc>
              <a:buFont typeface="Arial" panose="020B0604020202020204" pitchFamily="34" charset="0"/>
              <a:buChar char="•"/>
            </a:pPr>
            <a:r>
              <a:rPr lang="de-DE" dirty="0" err="1">
                <a:solidFill>
                  <a:schemeClr val="bg1">
                    <a:lumMod val="65000"/>
                  </a:schemeClr>
                </a:solidFill>
              </a:rPr>
              <a:t>While</a:t>
            </a:r>
            <a:r>
              <a:rPr lang="de-DE" dirty="0">
                <a:solidFill>
                  <a:schemeClr val="bg1">
                    <a:lumMod val="65000"/>
                  </a:schemeClr>
                </a:solidFill>
              </a:rPr>
              <a:t>-Loop and </a:t>
            </a:r>
            <a:r>
              <a:rPr lang="de-DE" dirty="0" err="1">
                <a:solidFill>
                  <a:schemeClr val="bg1">
                    <a:lumMod val="65000"/>
                  </a:schemeClr>
                </a:solidFill>
              </a:rPr>
              <a:t>increments</a:t>
            </a:r>
            <a:endParaRPr lang="de-DE" dirty="0">
              <a:sym typeface="Wingdings" panose="05000000000000000000" pitchFamily="2" charset="2"/>
            </a:endParaRP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6"/>
          </p:nvPr>
        </p:nvSpPr>
        <p:spPr/>
        <p:txBody>
          <a:bodyPr/>
          <a:lstStyle/>
          <a:p>
            <a:fld id="{E5FDA4BF-9F52-4648-A04F-CE46871DE89F}" type="slidenum">
              <a:rPr lang="en-US" smtClean="0"/>
              <a:pPr/>
              <a:t>9</a:t>
            </a:fld>
            <a:endParaRPr lang="en-US"/>
          </a:p>
        </p:txBody>
      </p:sp>
      <p:sp>
        <p:nvSpPr>
          <p:cNvPr id="12" name="Content Placeholder 4">
            <a:extLst>
              <a:ext uri="{FF2B5EF4-FFF2-40B4-BE49-F238E27FC236}">
                <a16:creationId xmlns:a16="http://schemas.microsoft.com/office/drawing/2014/main" id="{76F8E65C-9AF2-64FF-B69A-BF31EA197812}"/>
              </a:ext>
            </a:extLst>
          </p:cNvPr>
          <p:cNvSpPr>
            <a:spLocks noGrp="1"/>
          </p:cNvSpPr>
          <p:nvPr>
            <p:ph sz="half" idx="2"/>
          </p:nvPr>
        </p:nvSpPr>
        <p:spPr>
          <a:xfrm>
            <a:off x="4572000" y="1276349"/>
            <a:ext cx="2070533" cy="3568153"/>
          </a:xfrm>
          <a:solidFill>
            <a:schemeClr val="bg2">
              <a:lumMod val="95000"/>
            </a:schemeClr>
          </a:solidFill>
        </p:spPr>
        <p:txBody>
          <a:bodyPr lIns="108000" tIns="108000" rIns="108000" bIns="72000">
            <a:normAutofit/>
          </a:bodyPr>
          <a:lstStyle/>
          <a:p>
            <a:r>
              <a:rPr lang="en-US" sz="900" dirty="0">
                <a:latin typeface="Courier New" panose="02070309020205020404" pitchFamily="49" charset="0"/>
                <a:cs typeface="Courier New" panose="02070309020205020404" pitchFamily="49" charset="0"/>
              </a:rPr>
              <a:t>x = 4</a:t>
            </a:r>
          </a:p>
          <a:p>
            <a:r>
              <a:rPr lang="en-US" sz="900" dirty="0">
                <a:latin typeface="Courier New" panose="02070309020205020404" pitchFamily="49" charset="0"/>
                <a:cs typeface="Courier New" panose="02070309020205020404" pitchFamily="49" charset="0"/>
              </a:rPr>
              <a:t>y = 5</a:t>
            </a:r>
          </a:p>
          <a:p>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int and int operations yield int</a:t>
            </a:r>
          </a:p>
          <a:p>
            <a:r>
              <a:rPr lang="en-US" sz="900" dirty="0">
                <a:latin typeface="Courier New" panose="02070309020205020404" pitchFamily="49" charset="0"/>
                <a:cs typeface="Courier New" panose="02070309020205020404" pitchFamily="49" charset="0"/>
              </a:rPr>
              <a:t>print(x + y)</a:t>
            </a:r>
          </a:p>
          <a:p>
            <a:r>
              <a:rPr lang="en-US" sz="900" dirty="0">
                <a:latin typeface="Courier New" panose="02070309020205020404" pitchFamily="49" charset="0"/>
                <a:cs typeface="Courier New" panose="02070309020205020404" pitchFamily="49" charset="0"/>
                <a:sym typeface="Wingdings" pitchFamily="2" charset="2"/>
              </a:rPr>
              <a:t></a:t>
            </a:r>
            <a:r>
              <a:rPr lang="en-US" sz="900" dirty="0">
                <a:latin typeface="Courier New" panose="02070309020205020404" pitchFamily="49" charset="0"/>
                <a:cs typeface="Courier New" panose="02070309020205020404" pitchFamily="49" charset="0"/>
              </a:rPr>
              <a:t> 9</a:t>
            </a:r>
          </a:p>
          <a:p>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x = 4</a:t>
            </a:r>
          </a:p>
          <a:p>
            <a:r>
              <a:rPr lang="en-US" sz="900" dirty="0">
                <a:latin typeface="Courier New" panose="02070309020205020404" pitchFamily="49" charset="0"/>
                <a:cs typeface="Courier New" panose="02070309020205020404" pitchFamily="49" charset="0"/>
              </a:rPr>
              <a:t>y = 5.0</a:t>
            </a:r>
          </a:p>
          <a:p>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a:t>
            </a:r>
            <a:r>
              <a:rPr lang="en-US" sz="900" dirty="0">
                <a:solidFill>
                  <a:srgbClr val="FF0000"/>
                </a:solidFill>
                <a:latin typeface="Courier New" panose="02070309020205020404" pitchFamily="49" charset="0"/>
                <a:cs typeface="Courier New" panose="02070309020205020404" pitchFamily="49" charset="0"/>
              </a:rPr>
              <a:t>int and float operations yield float</a:t>
            </a:r>
          </a:p>
          <a:p>
            <a:r>
              <a:rPr lang="en-US" sz="900" dirty="0">
                <a:latin typeface="Courier New" panose="02070309020205020404" pitchFamily="49" charset="0"/>
                <a:cs typeface="Courier New" panose="02070309020205020404" pitchFamily="49" charset="0"/>
              </a:rPr>
              <a:t>print(x + y)</a:t>
            </a:r>
          </a:p>
          <a:p>
            <a:pPr>
              <a:buFont typeface="Wingdings" panose="05000000000000000000" pitchFamily="2" charset="2"/>
              <a:buChar char="à"/>
            </a:pPr>
            <a:r>
              <a:rPr lang="en-US" sz="900" dirty="0">
                <a:latin typeface="Courier New" panose="02070309020205020404" pitchFamily="49" charset="0"/>
                <a:cs typeface="Courier New" panose="02070309020205020404" pitchFamily="49" charset="0"/>
              </a:rPr>
              <a:t>9.0</a:t>
            </a:r>
          </a:p>
          <a:p>
            <a:pPr marL="0" indent="0"/>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x = 45</a:t>
            </a:r>
          </a:p>
          <a:p>
            <a:r>
              <a:rPr lang="en-US" sz="900" dirty="0">
                <a:latin typeface="Courier New" panose="02070309020205020404" pitchFamily="49" charset="0"/>
                <a:cs typeface="Courier New" panose="02070309020205020404" pitchFamily="49" charset="0"/>
              </a:rPr>
              <a:t>y = 5</a:t>
            </a:r>
          </a:p>
          <a:p>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a:t>
            </a:r>
            <a:r>
              <a:rPr lang="en-US" sz="900" dirty="0">
                <a:solidFill>
                  <a:srgbClr val="FF0000"/>
                </a:solidFill>
                <a:latin typeface="Courier New" panose="02070309020205020404" pitchFamily="49" charset="0"/>
                <a:cs typeface="Courier New" panose="02070309020205020404" pitchFamily="49" charset="0"/>
              </a:rPr>
              <a:t>divisions always yield float</a:t>
            </a:r>
          </a:p>
          <a:p>
            <a:r>
              <a:rPr lang="en-US" sz="900" dirty="0">
                <a:latin typeface="Courier New" panose="02070309020205020404" pitchFamily="49" charset="0"/>
                <a:cs typeface="Courier New" panose="02070309020205020404" pitchFamily="49" charset="0"/>
              </a:rPr>
              <a:t>print(x / y)</a:t>
            </a:r>
          </a:p>
          <a:p>
            <a:r>
              <a:rPr lang="en-US" sz="900" dirty="0">
                <a:latin typeface="Courier New" panose="02070309020205020404" pitchFamily="49" charset="0"/>
                <a:cs typeface="Courier New" panose="02070309020205020404" pitchFamily="49" charset="0"/>
                <a:sym typeface="Wingdings" pitchFamily="2" charset="2"/>
              </a:rPr>
              <a:t></a:t>
            </a:r>
            <a:r>
              <a:rPr lang="en-US" sz="900" dirty="0">
                <a:latin typeface="Courier New" panose="02070309020205020404" pitchFamily="49" charset="0"/>
                <a:cs typeface="Courier New" panose="02070309020205020404" pitchFamily="49" charset="0"/>
              </a:rPr>
              <a:t> 9.0</a:t>
            </a:r>
          </a:p>
          <a:p>
            <a:pPr marL="0" indent="0"/>
            <a:endParaRPr lang="en-US" sz="900" dirty="0">
              <a:latin typeface="Courier New" panose="02070309020205020404" pitchFamily="49" charset="0"/>
              <a:cs typeface="Courier New" panose="02070309020205020404" pitchFamily="49" charset="0"/>
            </a:endParaRPr>
          </a:p>
          <a:p>
            <a:endParaRPr lang="de-DE" sz="1200" dirty="0"/>
          </a:p>
        </p:txBody>
      </p:sp>
      <p:sp>
        <p:nvSpPr>
          <p:cNvPr id="13" name="Content Placeholder 4">
            <a:extLst>
              <a:ext uri="{FF2B5EF4-FFF2-40B4-BE49-F238E27FC236}">
                <a16:creationId xmlns:a16="http://schemas.microsoft.com/office/drawing/2014/main" id="{AD6E3A66-D3BF-F269-1C9A-790168C798A2}"/>
              </a:ext>
            </a:extLst>
          </p:cNvPr>
          <p:cNvSpPr txBox="1">
            <a:spLocks/>
          </p:cNvSpPr>
          <p:nvPr/>
        </p:nvSpPr>
        <p:spPr>
          <a:xfrm>
            <a:off x="6733019" y="1276349"/>
            <a:ext cx="1768591" cy="3568153"/>
          </a:xfrm>
          <a:prstGeom prst="rect">
            <a:avLst/>
          </a:prstGeom>
          <a:solidFill>
            <a:schemeClr val="bg2">
              <a:lumMod val="95000"/>
            </a:schemeClr>
          </a:solidFill>
        </p:spPr>
        <p:txBody>
          <a:bodyPr vert="horz" lIns="108000" tIns="108000" rIns="108000" bIns="72000" rtlCol="0">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en-US" sz="900">
                <a:latin typeface="Courier New" panose="02070309020205020404" pitchFamily="49" charset="0"/>
                <a:cs typeface="Courier New" panose="02070309020205020404" pitchFamily="49" charset="0"/>
              </a:rPr>
              <a:t>x = 4</a:t>
            </a:r>
          </a:p>
          <a:p>
            <a:r>
              <a:rPr lang="en-US" sz="900">
                <a:latin typeface="Courier New" panose="02070309020205020404" pitchFamily="49" charset="0"/>
                <a:cs typeface="Courier New" panose="02070309020205020404" pitchFamily="49" charset="0"/>
              </a:rPr>
              <a:t>y = “5”</a:t>
            </a:r>
          </a:p>
          <a:p>
            <a:endParaRPr lang="en-US" sz="900">
              <a:latin typeface="Courier New" panose="02070309020205020404" pitchFamily="49" charset="0"/>
              <a:cs typeface="Courier New" panose="02070309020205020404" pitchFamily="49" charset="0"/>
            </a:endParaRPr>
          </a:p>
          <a:p>
            <a:r>
              <a:rPr lang="en-US" sz="900">
                <a:latin typeface="Courier New" panose="02070309020205020404" pitchFamily="49" charset="0"/>
                <a:cs typeface="Courier New" panose="02070309020205020404" pitchFamily="49" charset="0"/>
              </a:rPr>
              <a:t># </a:t>
            </a:r>
            <a:r>
              <a:rPr lang="en-US" sz="900">
                <a:solidFill>
                  <a:srgbClr val="FF0000"/>
                </a:solidFill>
                <a:latin typeface="Courier New" panose="02070309020205020404" pitchFamily="49" charset="0"/>
                <a:cs typeface="Courier New" panose="02070309020205020404" pitchFamily="49" charset="0"/>
              </a:rPr>
              <a:t>cannot use arithmetic operations on number and strings. A string can be converted (e.g., int(“5”).</a:t>
            </a:r>
          </a:p>
          <a:p>
            <a:endParaRPr lang="en-US" sz="900">
              <a:solidFill>
                <a:srgbClr val="FF0000"/>
              </a:solidFill>
              <a:latin typeface="Courier New" panose="02070309020205020404" pitchFamily="49" charset="0"/>
              <a:cs typeface="Courier New" panose="02070309020205020404" pitchFamily="49" charset="0"/>
            </a:endParaRPr>
          </a:p>
          <a:p>
            <a:r>
              <a:rPr lang="en-US" sz="900">
                <a:latin typeface="Courier New" panose="02070309020205020404" pitchFamily="49" charset="0"/>
                <a:cs typeface="Courier New" panose="02070309020205020404" pitchFamily="49" charset="0"/>
              </a:rPr>
              <a:t>x = “4”</a:t>
            </a:r>
          </a:p>
          <a:p>
            <a:r>
              <a:rPr lang="en-US" sz="900">
                <a:latin typeface="Courier New" panose="02070309020205020404" pitchFamily="49" charset="0"/>
                <a:cs typeface="Courier New" panose="02070309020205020404" pitchFamily="49" charset="0"/>
              </a:rPr>
              <a:t>y = “5”</a:t>
            </a:r>
          </a:p>
          <a:p>
            <a:endParaRPr lang="en-US" sz="900">
              <a:latin typeface="Courier New" panose="02070309020205020404" pitchFamily="49" charset="0"/>
              <a:cs typeface="Courier New" panose="02070309020205020404" pitchFamily="49" charset="0"/>
            </a:endParaRPr>
          </a:p>
          <a:p>
            <a:r>
              <a:rPr lang="en-US" sz="900">
                <a:latin typeface="Courier New" panose="02070309020205020404" pitchFamily="49" charset="0"/>
                <a:cs typeface="Courier New" panose="02070309020205020404" pitchFamily="49" charset="0"/>
              </a:rPr>
              <a:t># </a:t>
            </a:r>
            <a:r>
              <a:rPr lang="en-US" sz="900">
                <a:solidFill>
                  <a:srgbClr val="FF0000"/>
                </a:solidFill>
                <a:latin typeface="Courier New" panose="02070309020205020404" pitchFamily="49" charset="0"/>
                <a:cs typeface="Courier New" panose="02070309020205020404" pitchFamily="49" charset="0"/>
              </a:rPr>
              <a:t>adding strings is like attaching one string to another</a:t>
            </a:r>
            <a:endParaRPr lang="en-US" sz="900">
              <a:latin typeface="Courier New" panose="02070309020205020404" pitchFamily="49" charset="0"/>
              <a:cs typeface="Courier New" panose="02070309020205020404" pitchFamily="49" charset="0"/>
            </a:endParaRPr>
          </a:p>
          <a:p>
            <a:r>
              <a:rPr lang="en-US" sz="900">
                <a:latin typeface="Courier New" panose="02070309020205020404" pitchFamily="49" charset="0"/>
                <a:cs typeface="Courier New" panose="02070309020205020404" pitchFamily="49" charset="0"/>
              </a:rPr>
              <a:t>print(x + y)</a:t>
            </a:r>
          </a:p>
          <a:p>
            <a:r>
              <a:rPr lang="en-US" sz="900">
                <a:latin typeface="Courier New" panose="02070309020205020404" pitchFamily="49" charset="0"/>
                <a:cs typeface="Courier New" panose="02070309020205020404" pitchFamily="49" charset="0"/>
                <a:sym typeface="Wingdings" panose="05000000000000000000" pitchFamily="2" charset="2"/>
              </a:rPr>
              <a:t> 45</a:t>
            </a:r>
          </a:p>
          <a:p>
            <a:r>
              <a:rPr lang="en-US" sz="900">
                <a:latin typeface="Courier New" panose="02070309020205020404" pitchFamily="49" charset="0"/>
                <a:cs typeface="Courier New" panose="02070309020205020404" pitchFamily="49" charset="0"/>
                <a:sym typeface="Wingdings" panose="05000000000000000000" pitchFamily="2" charset="2"/>
              </a:rPr>
              <a:t>(this is the string “45”)</a:t>
            </a:r>
          </a:p>
          <a:p>
            <a:endParaRPr lang="de-DE" sz="1200"/>
          </a:p>
        </p:txBody>
      </p:sp>
      <p:cxnSp>
        <p:nvCxnSpPr>
          <p:cNvPr id="15" name="Gerade Verbindung mit Pfeil 14">
            <a:extLst>
              <a:ext uri="{FF2B5EF4-FFF2-40B4-BE49-F238E27FC236}">
                <a16:creationId xmlns:a16="http://schemas.microsoft.com/office/drawing/2014/main" id="{FD5E82EC-94AE-A756-8B51-E235C4AED1BB}"/>
              </a:ext>
            </a:extLst>
          </p:cNvPr>
          <p:cNvCxnSpPr>
            <a:cxnSpLocks/>
          </p:cNvCxnSpPr>
          <p:nvPr/>
        </p:nvCxnSpPr>
        <p:spPr>
          <a:xfrm flipH="1">
            <a:off x="6934200" y="1181307"/>
            <a:ext cx="490331" cy="62430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hteck 16">
            <a:extLst>
              <a:ext uri="{FF2B5EF4-FFF2-40B4-BE49-F238E27FC236}">
                <a16:creationId xmlns:a16="http://schemas.microsoft.com/office/drawing/2014/main" id="{60ADC324-BE74-4646-9361-7FFA58346797}"/>
              </a:ext>
            </a:extLst>
          </p:cNvPr>
          <p:cNvSpPr/>
          <p:nvPr/>
        </p:nvSpPr>
        <p:spPr>
          <a:xfrm>
            <a:off x="7424531" y="890858"/>
            <a:ext cx="1077079" cy="290449"/>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a:solidFill>
                  <a:schemeClr val="tx1"/>
                </a:solidFill>
              </a:rPr>
              <a:t>This </a:t>
            </a:r>
            <a:r>
              <a:rPr lang="de-DE" sz="1000" err="1">
                <a:solidFill>
                  <a:schemeClr val="tx1"/>
                </a:solidFill>
              </a:rPr>
              <a:t>is</a:t>
            </a:r>
            <a:r>
              <a:rPr lang="de-DE" sz="1000">
                <a:solidFill>
                  <a:schemeClr val="tx1"/>
                </a:solidFill>
              </a:rPr>
              <a:t> a </a:t>
            </a:r>
            <a:r>
              <a:rPr lang="de-DE" sz="1000" err="1">
                <a:solidFill>
                  <a:schemeClr val="tx1"/>
                </a:solidFill>
              </a:rPr>
              <a:t>comment</a:t>
            </a:r>
            <a:endParaRPr lang="de-DE" sz="1000">
              <a:solidFill>
                <a:schemeClr val="tx1"/>
              </a:solidFill>
            </a:endParaRPr>
          </a:p>
        </p:txBody>
      </p:sp>
    </p:spTree>
    <p:extLst>
      <p:ext uri="{BB962C8B-B14F-4D97-AF65-F5344CB8AC3E}">
        <p14:creationId xmlns:p14="http://schemas.microsoft.com/office/powerpoint/2010/main" val="70846046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6cd991bf-f022-4378-96e7-2c338aeb3f5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CS_Theme">
  <a:themeElements>
    <a:clrScheme name="uni stgallen Colors">
      <a:dk1>
        <a:sysClr val="windowText" lastClr="000000"/>
      </a:dk1>
      <a:lt1>
        <a:sysClr val="window" lastClr="FFFFFF"/>
      </a:lt1>
      <a:dk2>
        <a:srgbClr val="0A5F2D"/>
      </a:dk2>
      <a:lt2>
        <a:srgbClr val="FFFFFF"/>
      </a:lt2>
      <a:accent1>
        <a:srgbClr val="00802F"/>
      </a:accent1>
      <a:accent2>
        <a:srgbClr val="E1D7C3"/>
      </a:accent2>
      <a:accent3>
        <a:srgbClr val="EB6969"/>
      </a:accent3>
      <a:accent4>
        <a:srgbClr val="73A5AF"/>
      </a:accent4>
      <a:accent5>
        <a:srgbClr val="FFF04B"/>
      </a:accent5>
      <a:accent6>
        <a:srgbClr val="0A5F2D"/>
      </a:accent6>
      <a:hlink>
        <a:srgbClr val="00802F"/>
      </a:hlink>
      <a:folHlink>
        <a:srgbClr val="0A5F2D"/>
      </a:folHlink>
    </a:clrScheme>
    <a:fontScheme name="uni stgallen Fonts">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S_Theme" id="{14AC96C4-A653-419B-9F98-BCEAB59CA431}" vid="{36A816B0-F4C2-482D-BABA-E7D145EB4E4D}"/>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5017C11-67CF-41FA-9001-5446285FBB5A}">
  <we:reference id="0978a9cb-a548-4218-ab38-75ef22e0bf01" version="1.0.0.7"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A3AC0B29D543742836C64EC22DE252D" ma:contentTypeVersion="10" ma:contentTypeDescription="Create a new document." ma:contentTypeScope="" ma:versionID="6f1ff70fe127cbd02aa0c2d87cd66c07">
  <xsd:schema xmlns:xsd="http://www.w3.org/2001/XMLSchema" xmlns:xs="http://www.w3.org/2001/XMLSchema" xmlns:p="http://schemas.microsoft.com/office/2006/metadata/properties" xmlns:ns2="180db94c-82de-4c89-acb5-d41e1b03bacc" xmlns:ns3="5dc96929-7643-4924-91c0-9b0ff054556d" targetNamespace="http://schemas.microsoft.com/office/2006/metadata/properties" ma:root="true" ma:fieldsID="e6b8b371283343cd948bc0fe7fa2f20b" ns2:_="" ns3:_="">
    <xsd:import namespace="180db94c-82de-4c89-acb5-d41e1b03bacc"/>
    <xsd:import namespace="5dc96929-7643-4924-91c0-9b0ff054556d"/>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db94c-82de-4c89-acb5-d41e1b03ba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e6e639ec-35b1-4635-902a-5d5459502348"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dc96929-7643-4924-91c0-9b0ff054556d"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f537732f-bc61-4787-ba39-90e4ba434c8f}" ma:internalName="TaxCatchAll" ma:showField="CatchAllData" ma:web="5dc96929-7643-4924-91c0-9b0ff054556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5dc96929-7643-4924-91c0-9b0ff054556d" xsi:nil="true"/>
    <lcf76f155ced4ddcb4097134ff3c332f xmlns="180db94c-82de-4c89-acb5-d41e1b03bacc">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7239C33-6619-4A6D-9B58-1BD8BA79DDB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db94c-82de-4c89-acb5-d41e1b03bacc"/>
    <ds:schemaRef ds:uri="5dc96929-7643-4924-91c0-9b0ff05455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7AAF511-705D-4D22-B307-3E691874066C}">
  <ds:schemaRefs>
    <ds:schemaRef ds:uri="http://schemas.microsoft.com/sharepoint/v3/contenttype/forms"/>
  </ds:schemaRefs>
</ds:datastoreItem>
</file>

<file path=customXml/itemProps3.xml><?xml version="1.0" encoding="utf-8"?>
<ds:datastoreItem xmlns:ds="http://schemas.openxmlformats.org/officeDocument/2006/customXml" ds:itemID="{8006C3C9-FB59-4473-BC1F-8644C613D910}">
  <ds:schemaRefs>
    <ds:schemaRef ds:uri="http://www.w3.org/XML/1998/namespace"/>
    <ds:schemaRef ds:uri="http://purl.org/dc/elements/1.1/"/>
    <ds:schemaRef ds:uri="http://schemas.openxmlformats.org/package/2006/metadata/core-properties"/>
    <ds:schemaRef ds:uri="http://purl.org/dc/terms/"/>
    <ds:schemaRef ds:uri="http://schemas.microsoft.com/office/2006/documentManagement/types"/>
    <ds:schemaRef ds:uri="http://schemas.microsoft.com/office/2006/metadata/properties"/>
    <ds:schemaRef ds:uri="180db94c-82de-4c89-acb5-d41e1b03bacc"/>
    <ds:schemaRef ds:uri="http://schemas.microsoft.com/office/infopath/2007/PartnerControls"/>
    <ds:schemaRef ds:uri="5dc96929-7643-4924-91c0-9b0ff054556d"/>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SCS_Theme</Template>
  <TotalTime>0</TotalTime>
  <Words>2596</Words>
  <Application>Microsoft Office PowerPoint</Application>
  <PresentationFormat>On-screen Show (16:9)</PresentationFormat>
  <Paragraphs>492</Paragraphs>
  <Slides>33</Slides>
  <Notes>3</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42" baseType="lpstr">
      <vt:lpstr>Arial</vt:lpstr>
      <vt:lpstr>Calibri</vt:lpstr>
      <vt:lpstr>Courier New</vt:lpstr>
      <vt:lpstr>Gill Alt One MT Light</vt:lpstr>
      <vt:lpstr>Gill Sans Nova</vt:lpstr>
      <vt:lpstr>Gill Sans Nova Light</vt:lpstr>
      <vt:lpstr>Wingdings</vt:lpstr>
      <vt:lpstr>SCS_Theme</vt:lpstr>
      <vt:lpstr>think-cell Slide</vt:lpstr>
      <vt:lpstr>Fundamentals and Methods of Computer Science</vt:lpstr>
      <vt:lpstr>Today’s Menu</vt:lpstr>
      <vt:lpstr>Discussion of assignment 1 and the respective quiz</vt:lpstr>
      <vt:lpstr>Assignment 1 &amp; Quiz 1: What the questions were about</vt:lpstr>
      <vt:lpstr>Assignment 1 &amp; Quiz 1: What the questions were about</vt:lpstr>
      <vt:lpstr>Assignment 1 &amp; Quiz 1: What the questions were about</vt:lpstr>
      <vt:lpstr>Assignment 1 &amp; Quiz 1: What the questions were about</vt:lpstr>
      <vt:lpstr>Assignment 1 &amp; Quiz 1: What the questions were about</vt:lpstr>
      <vt:lpstr>Assignment 1 &amp; Quiz 1: What the questions were about</vt:lpstr>
      <vt:lpstr>Assignment 1 &amp; Quiz 1: What the questions were about</vt:lpstr>
      <vt:lpstr>Assignment 1 &amp; Quiz 1: What the questions were about</vt:lpstr>
      <vt:lpstr>Assignment 1 &amp; Quiz 1: What the questions were about</vt:lpstr>
      <vt:lpstr>Quiz 1: Theory (Binary)</vt:lpstr>
      <vt:lpstr>Quiz 1: Theory (Binary) [different program!]</vt:lpstr>
      <vt:lpstr>Quiz 1: Theory (Binary)</vt:lpstr>
      <vt:lpstr>Brief summary of skills necessary to solve assignment 2</vt:lpstr>
      <vt:lpstr>PowerPoint Presentation</vt:lpstr>
      <vt:lpstr>What are augmented assignments and how do they work? </vt:lpstr>
      <vt:lpstr>How does the for loop work? </vt:lpstr>
      <vt:lpstr>How does range() work? </vt:lpstr>
      <vt:lpstr>Read Documentation (1)</vt:lpstr>
      <vt:lpstr>Read Documentation (2)</vt:lpstr>
      <vt:lpstr>PowerPoint Presentation</vt:lpstr>
      <vt:lpstr>Short “summary” of Coding Python in 7 Slides</vt:lpstr>
      <vt:lpstr>Introduction</vt:lpstr>
      <vt:lpstr>Assigning a value to a variable</vt:lpstr>
      <vt:lpstr>Modulo and if-statements (1)</vt:lpstr>
      <vt:lpstr>Modulo and if-statements (2)</vt:lpstr>
      <vt:lpstr>Modulo and if-statements (3)</vt:lpstr>
      <vt:lpstr>Functions  next week</vt:lpstr>
      <vt:lpstr>Python data types  next weeks</vt:lpstr>
      <vt:lpstr>Now you have everything you need to start with assignment 2</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and Methods of  Computer Science</dc:title>
  <dc:creator>Stephan Aier</dc:creator>
  <cp:lastModifiedBy>Dominik Buchegger</cp:lastModifiedBy>
  <cp:revision>10</cp:revision>
  <dcterms:created xsi:type="dcterms:W3CDTF">2022-09-12T10:36:05Z</dcterms:created>
  <dcterms:modified xsi:type="dcterms:W3CDTF">2023-09-28T11:23:36Z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0x010100BA3AC0B29D543742836C64EC22DE252D</vt:lpwstr>
  </property>
  <property fmtid="{D5CDD505-2E9C-101B-9397-08002B2CF9AE}" pid="3" name="MediaServiceImageTags">
    <vt:lpwstr/>
  </property>
</Properties>
</file>

<file path=docProps/thumbnail.jpeg>
</file>